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sldIdLst>
    <p:sldId id="338" r:id="rId5"/>
    <p:sldId id="4166" r:id="rId6"/>
    <p:sldId id="4172" r:id="rId7"/>
    <p:sldId id="4175" r:id="rId8"/>
    <p:sldId id="4173" r:id="rId9"/>
    <p:sldId id="4174" r:id="rId10"/>
    <p:sldId id="4176" r:id="rId11"/>
  </p:sldIdLst>
  <p:sldSz cx="12192000" cy="6858000"/>
  <p:notesSz cx="6858000" cy="9144000"/>
  <p:custDataLst>
    <p:tags r:id="rId13"/>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6AD"/>
    <a:srgbClr val="00B0CA"/>
    <a:srgbClr val="DEF3FE"/>
    <a:srgbClr val="D5FA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1401" autoAdjust="0"/>
  </p:normalViewPr>
  <p:slideViewPr>
    <p:cSldViewPr snapToGrid="0">
      <p:cViewPr varScale="1">
        <p:scale>
          <a:sx n="60" d="100"/>
          <a:sy n="60" d="100"/>
        </p:scale>
        <p:origin x="908" y="4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gs" Target="tags/tag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pendra Prakash" userId="6e1c0429-0dca-46bd-ac84-1d6ec35343f4" providerId="ADAL" clId="{A466D2C3-73D1-4D2F-87E3-7793369F4729}"/>
    <pc:docChg chg="custSel modSld">
      <pc:chgData name="Bipendra Prakash" userId="6e1c0429-0dca-46bd-ac84-1d6ec35343f4" providerId="ADAL" clId="{A466D2C3-73D1-4D2F-87E3-7793369F4729}" dt="2026-10-22T04:51:29.581" v="93" actId="27636"/>
      <pc:docMkLst>
        <pc:docMk/>
      </pc:docMkLst>
      <pc:sldChg chg="modSp mod">
        <pc:chgData name="Bipendra Prakash" userId="6e1c0429-0dca-46bd-ac84-1d6ec35343f4" providerId="ADAL" clId="{A466D2C3-73D1-4D2F-87E3-7793369F4729}" dt="2026-10-22T04:51:29.581" v="93" actId="27636"/>
        <pc:sldMkLst>
          <pc:docMk/>
          <pc:sldMk cId="1033466252" sldId="338"/>
        </pc:sldMkLst>
        <pc:spChg chg="mod">
          <ac:chgData name="Bipendra Prakash" userId="6e1c0429-0dca-46bd-ac84-1d6ec35343f4" providerId="ADAL" clId="{A466D2C3-73D1-4D2F-87E3-7793369F4729}" dt="2026-10-22T04:51:29.581" v="93" actId="27636"/>
          <ac:spMkLst>
            <pc:docMk/>
            <pc:sldMk cId="1033466252" sldId="338"/>
            <ac:spMk id="9" creationId="{E0418A9D-A939-C92B-1C2E-E2B6EC47C74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46E669-28B0-4A4C-BD0A-95F47CAF2B5E}" type="datetimeFigureOut">
              <a:rPr lang="en-AU" smtClean="0"/>
              <a:t>22/10/2026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E65255-1881-41C2-A59C-C93682C9D038}" type="slidenum">
              <a:rPr lang="en-AU" smtClean="0"/>
              <a:t>‹#›</a:t>
            </a:fld>
            <a:endParaRPr lang="en-AU"/>
          </a:p>
        </p:txBody>
      </p:sp>
    </p:spTree>
    <p:extLst>
      <p:ext uri="{BB962C8B-B14F-4D97-AF65-F5344CB8AC3E}">
        <p14:creationId xmlns:p14="http://schemas.microsoft.com/office/powerpoint/2010/main" val="224202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1E65255-1881-41C2-A59C-C93682C9D038}" type="slidenum">
              <a:rPr lang="en-AU" smtClean="0"/>
              <a:t>1</a:t>
            </a:fld>
            <a:endParaRPr lang="en-AU"/>
          </a:p>
        </p:txBody>
      </p:sp>
    </p:spTree>
    <p:extLst>
      <p:ext uri="{BB962C8B-B14F-4D97-AF65-F5344CB8AC3E}">
        <p14:creationId xmlns:p14="http://schemas.microsoft.com/office/powerpoint/2010/main" val="966864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8FB94-CECD-5DA7-7F2B-2A9AB05156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00CF5D-31A4-99E4-D1EF-601957D82C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0B168B-AEAB-C068-E786-A24488B158A3}"/>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8A899A1B-471F-E94F-A923-AAFF76F90138}"/>
              </a:ext>
            </a:extLst>
          </p:cNvPr>
          <p:cNvSpPr>
            <a:spLocks noGrp="1"/>
          </p:cNvSpPr>
          <p:nvPr>
            <p:ph type="sldNum" sz="quarter" idx="5"/>
          </p:nvPr>
        </p:nvSpPr>
        <p:spPr/>
        <p:txBody>
          <a:bodyPr/>
          <a:lstStyle/>
          <a:p>
            <a:fld id="{E5A06072-3FDD-4B26-8CFC-3647F9F193A6}" type="slidenum">
              <a:rPr lang="en-AU" smtClean="0"/>
              <a:pPr/>
              <a:t>2</a:t>
            </a:fld>
            <a:endParaRPr lang="en-AU" dirty="0"/>
          </a:p>
        </p:txBody>
      </p:sp>
    </p:spTree>
    <p:extLst>
      <p:ext uri="{BB962C8B-B14F-4D97-AF65-F5344CB8AC3E}">
        <p14:creationId xmlns:p14="http://schemas.microsoft.com/office/powerpoint/2010/main" val="3761509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A02B2-198A-60D5-7F71-1707E9F0AB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E23B20-D444-4447-FBDD-18EA712DBB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BD2866-E35D-E971-9C72-74FD025C7542}"/>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AC2C3AFD-6D0F-32BB-3E4D-B60306E04712}"/>
              </a:ext>
            </a:extLst>
          </p:cNvPr>
          <p:cNvSpPr>
            <a:spLocks noGrp="1"/>
          </p:cNvSpPr>
          <p:nvPr>
            <p:ph type="sldNum" sz="quarter" idx="5"/>
          </p:nvPr>
        </p:nvSpPr>
        <p:spPr/>
        <p:txBody>
          <a:bodyPr/>
          <a:lstStyle/>
          <a:p>
            <a:fld id="{E5A06072-3FDD-4B26-8CFC-3647F9F193A6}" type="slidenum">
              <a:rPr lang="en-AU" smtClean="0"/>
              <a:pPr/>
              <a:t>3</a:t>
            </a:fld>
            <a:endParaRPr lang="en-AU" dirty="0"/>
          </a:p>
        </p:txBody>
      </p:sp>
    </p:spTree>
    <p:extLst>
      <p:ext uri="{BB962C8B-B14F-4D97-AF65-F5344CB8AC3E}">
        <p14:creationId xmlns:p14="http://schemas.microsoft.com/office/powerpoint/2010/main" val="3680952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D1E65255-1881-41C2-A59C-C93682C9D038}" type="slidenum">
              <a:rPr lang="en-AU" smtClean="0"/>
              <a:t>7</a:t>
            </a:fld>
            <a:endParaRPr lang="en-AU"/>
          </a:p>
        </p:txBody>
      </p:sp>
    </p:spTree>
    <p:extLst>
      <p:ext uri="{BB962C8B-B14F-4D97-AF65-F5344CB8AC3E}">
        <p14:creationId xmlns:p14="http://schemas.microsoft.com/office/powerpoint/2010/main" val="5301989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CA714-9302-4F78-8284-842B920EF9B4}"/>
              </a:ext>
            </a:extLst>
          </p:cNvPr>
          <p:cNvSpPr>
            <a:spLocks noGrp="1"/>
          </p:cNvSpPr>
          <p:nvPr>
            <p:ph type="ctrTitle"/>
          </p:nvPr>
        </p:nvSpPr>
        <p:spPr>
          <a:xfrm>
            <a:off x="4998720" y="2646363"/>
            <a:ext cx="6736080" cy="2387600"/>
          </a:xfrm>
        </p:spPr>
        <p:txBody>
          <a:bodyPr anchor="b" anchorCtr="0"/>
          <a:lstStyle>
            <a:lvl1pPr algn="l">
              <a:defRPr sz="6000"/>
            </a:lvl1pPr>
          </a:lstStyle>
          <a:p>
            <a:r>
              <a:rPr lang="en-US"/>
              <a:t>Click to edit Master title style</a:t>
            </a:r>
            <a:endParaRPr lang="fr-FR" dirty="0"/>
          </a:p>
        </p:txBody>
      </p:sp>
      <p:sp>
        <p:nvSpPr>
          <p:cNvPr id="3" name="Subtitle 2">
            <a:extLst>
              <a:ext uri="{FF2B5EF4-FFF2-40B4-BE49-F238E27FC236}">
                <a16:creationId xmlns:a16="http://schemas.microsoft.com/office/drawing/2014/main" id="{7B0BE79B-66B3-4535-868E-13C4FF6E637F}"/>
              </a:ext>
            </a:extLst>
          </p:cNvPr>
          <p:cNvSpPr>
            <a:spLocks noGrp="1"/>
          </p:cNvSpPr>
          <p:nvPr>
            <p:ph type="subTitle" idx="1"/>
          </p:nvPr>
        </p:nvSpPr>
        <p:spPr>
          <a:xfrm>
            <a:off x="4998720" y="5126038"/>
            <a:ext cx="6736080" cy="583882"/>
          </a:xfrm>
        </p:spPr>
        <p:txBody>
          <a:bodyPr anchor="t" anchorCtr="0"/>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dirty="0"/>
          </a:p>
        </p:txBody>
      </p:sp>
      <p:sp>
        <p:nvSpPr>
          <p:cNvPr id="4" name="Date Placeholder 3">
            <a:extLst>
              <a:ext uri="{FF2B5EF4-FFF2-40B4-BE49-F238E27FC236}">
                <a16:creationId xmlns:a16="http://schemas.microsoft.com/office/drawing/2014/main" id="{EB6E2576-EA73-40E8-A2F2-A62B73E3CC2A}"/>
              </a:ext>
            </a:extLst>
          </p:cNvPr>
          <p:cNvSpPr>
            <a:spLocks noGrp="1"/>
          </p:cNvSpPr>
          <p:nvPr>
            <p:ph type="dt" sz="half" idx="10"/>
          </p:nvPr>
        </p:nvSpPr>
        <p:spPr/>
        <p:txBody>
          <a:bodyPr/>
          <a:lstStyle/>
          <a:p>
            <a:fld id="{371E880D-16D1-4539-9948-C2240ACC59CA}" type="datetimeFigureOut">
              <a:rPr lang="fr-FR" smtClean="0"/>
              <a:t>22/10/2026</a:t>
            </a:fld>
            <a:endParaRPr lang="fr-FR"/>
          </a:p>
        </p:txBody>
      </p:sp>
      <p:sp>
        <p:nvSpPr>
          <p:cNvPr id="5" name="Footer Placeholder 4">
            <a:extLst>
              <a:ext uri="{FF2B5EF4-FFF2-40B4-BE49-F238E27FC236}">
                <a16:creationId xmlns:a16="http://schemas.microsoft.com/office/drawing/2014/main" id="{25C5CCD9-36E9-4809-B113-D53B5EBE8041}"/>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54FD451D-CA62-47FA-92B4-ED2D8FCD9795}"/>
              </a:ext>
            </a:extLst>
          </p:cNvPr>
          <p:cNvSpPr>
            <a:spLocks noGrp="1"/>
          </p:cNvSpPr>
          <p:nvPr>
            <p:ph type="sldNum" sz="quarter" idx="12"/>
          </p:nvPr>
        </p:nvSpPr>
        <p:spPr/>
        <p:txBody>
          <a:bodyPr/>
          <a:lstStyle/>
          <a:p>
            <a:fld id="{FA861154-064F-4AC5-84EA-549FDD985C1D}" type="slidenum">
              <a:rPr lang="fr-FR" smtClean="0"/>
              <a:t>‹#›</a:t>
            </a:fld>
            <a:endParaRPr lang="fr-FR"/>
          </a:p>
        </p:txBody>
      </p:sp>
      <p:pic>
        <p:nvPicPr>
          <p:cNvPr id="7" name="Picture 6" descr="Background pattern&#10;&#10;Description automatically generated">
            <a:extLst>
              <a:ext uri="{FF2B5EF4-FFF2-40B4-BE49-F238E27FC236}">
                <a16:creationId xmlns:a16="http://schemas.microsoft.com/office/drawing/2014/main" id="{92767241-17BF-8AFF-B9BE-875195288E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521263" cy="6858000"/>
          </a:xfrm>
          <a:prstGeom prst="rect">
            <a:avLst/>
          </a:prstGeom>
        </p:spPr>
      </p:pic>
      <p:pic>
        <p:nvPicPr>
          <p:cNvPr id="8" name="Picture 4">
            <a:extLst>
              <a:ext uri="{FF2B5EF4-FFF2-40B4-BE49-F238E27FC236}">
                <a16:creationId xmlns:a16="http://schemas.microsoft.com/office/drawing/2014/main" id="{0847052D-DE93-DF88-3AAA-CB2675B7072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9013" r="-1"/>
          <a:stretch/>
        </p:blipFill>
        <p:spPr>
          <a:xfrm>
            <a:off x="9781162" y="80160"/>
            <a:ext cx="1783964" cy="972000"/>
          </a:xfrm>
          <a:prstGeom prst="rect">
            <a:avLst/>
          </a:prstGeom>
        </p:spPr>
      </p:pic>
    </p:spTree>
    <p:extLst>
      <p:ext uri="{BB962C8B-B14F-4D97-AF65-F5344CB8AC3E}">
        <p14:creationId xmlns:p14="http://schemas.microsoft.com/office/powerpoint/2010/main" val="22270724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42EE8B-A420-482C-AA8F-161CF56177BD}"/>
              </a:ext>
            </a:extLst>
          </p:cNvPr>
          <p:cNvSpPr>
            <a:spLocks noGrp="1"/>
          </p:cNvSpPr>
          <p:nvPr>
            <p:ph idx="1"/>
          </p:nvPr>
        </p:nvSpPr>
        <p:spPr>
          <a:xfrm>
            <a:off x="1025624" y="1693580"/>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dirty="0"/>
          </a:p>
        </p:txBody>
      </p:sp>
      <p:sp>
        <p:nvSpPr>
          <p:cNvPr id="4" name="Date Placeholder 3">
            <a:extLst>
              <a:ext uri="{FF2B5EF4-FFF2-40B4-BE49-F238E27FC236}">
                <a16:creationId xmlns:a16="http://schemas.microsoft.com/office/drawing/2014/main" id="{843CB40F-0903-4B7E-8BF4-FABD7BA25384}"/>
              </a:ext>
            </a:extLst>
          </p:cNvPr>
          <p:cNvSpPr>
            <a:spLocks noGrp="1"/>
          </p:cNvSpPr>
          <p:nvPr>
            <p:ph type="dt" sz="half" idx="10"/>
          </p:nvPr>
        </p:nvSpPr>
        <p:spPr/>
        <p:txBody>
          <a:bodyPr/>
          <a:lstStyle/>
          <a:p>
            <a:fld id="{371E880D-16D1-4539-9948-C2240ACC59CA}" type="datetimeFigureOut">
              <a:rPr lang="fr-FR" smtClean="0"/>
              <a:t>22/10/2026</a:t>
            </a:fld>
            <a:endParaRPr lang="fr-FR"/>
          </a:p>
        </p:txBody>
      </p:sp>
      <p:sp>
        <p:nvSpPr>
          <p:cNvPr id="5" name="Footer Placeholder 4">
            <a:extLst>
              <a:ext uri="{FF2B5EF4-FFF2-40B4-BE49-F238E27FC236}">
                <a16:creationId xmlns:a16="http://schemas.microsoft.com/office/drawing/2014/main" id="{9D1AB605-A5E2-4DE4-9DDB-979FC3696055}"/>
              </a:ext>
            </a:extLst>
          </p:cNvPr>
          <p:cNvSpPr>
            <a:spLocks noGrp="1"/>
          </p:cNvSpPr>
          <p:nvPr>
            <p:ph type="ftr" sz="quarter" idx="11"/>
          </p:nvPr>
        </p:nvSpPr>
        <p:spPr/>
        <p:txBody>
          <a:bodyPr/>
          <a:lstStyle/>
          <a:p>
            <a:endParaRPr lang="fr-FR" dirty="0"/>
          </a:p>
        </p:txBody>
      </p:sp>
      <p:sp>
        <p:nvSpPr>
          <p:cNvPr id="6" name="Slide Number Placeholder 5">
            <a:extLst>
              <a:ext uri="{FF2B5EF4-FFF2-40B4-BE49-F238E27FC236}">
                <a16:creationId xmlns:a16="http://schemas.microsoft.com/office/drawing/2014/main" id="{21C8B41D-0106-4F2E-8CAF-6F6AA9375245}"/>
              </a:ext>
            </a:extLst>
          </p:cNvPr>
          <p:cNvSpPr>
            <a:spLocks noGrp="1"/>
          </p:cNvSpPr>
          <p:nvPr>
            <p:ph type="sldNum" sz="quarter" idx="12"/>
          </p:nvPr>
        </p:nvSpPr>
        <p:spPr/>
        <p:txBody>
          <a:bodyPr/>
          <a:lstStyle/>
          <a:p>
            <a:fld id="{FA861154-064F-4AC5-84EA-549FDD985C1D}" type="slidenum">
              <a:rPr lang="fr-FR" smtClean="0"/>
              <a:t>‹#›</a:t>
            </a:fld>
            <a:endParaRPr lang="fr-FR"/>
          </a:p>
        </p:txBody>
      </p:sp>
      <p:sp>
        <p:nvSpPr>
          <p:cNvPr id="12" name="Title 1">
            <a:extLst>
              <a:ext uri="{FF2B5EF4-FFF2-40B4-BE49-F238E27FC236}">
                <a16:creationId xmlns:a16="http://schemas.microsoft.com/office/drawing/2014/main" id="{AB70209C-55AC-7EDB-1AE6-8DA0F85A81B0}"/>
              </a:ext>
            </a:extLst>
          </p:cNvPr>
          <p:cNvSpPr>
            <a:spLocks noGrp="1"/>
          </p:cNvSpPr>
          <p:nvPr>
            <p:ph type="title" hasCustomPrompt="1"/>
          </p:nvPr>
        </p:nvSpPr>
        <p:spPr>
          <a:xfrm>
            <a:off x="1025624" y="372856"/>
            <a:ext cx="10515600" cy="1009292"/>
          </a:xfrm>
        </p:spPr>
        <p:txBody>
          <a:bodyPr anchor="t">
            <a:noAutofit/>
          </a:bodyPr>
          <a:lstStyle>
            <a:lvl1pPr>
              <a:defRPr sz="4400">
                <a:solidFill>
                  <a:srgbClr val="00B0CA"/>
                </a:solidFill>
              </a:defRPr>
            </a:lvl1pPr>
          </a:lstStyle>
          <a:p>
            <a:r>
              <a:rPr lang="en-US" dirty="0"/>
              <a:t>Title</a:t>
            </a:r>
            <a:endParaRPr lang="fr-FR" dirty="0"/>
          </a:p>
        </p:txBody>
      </p:sp>
      <p:pic>
        <p:nvPicPr>
          <p:cNvPr id="15" name="Picture 4">
            <a:extLst>
              <a:ext uri="{FF2B5EF4-FFF2-40B4-BE49-F238E27FC236}">
                <a16:creationId xmlns:a16="http://schemas.microsoft.com/office/drawing/2014/main" id="{F6086CD8-7569-EBDF-AE07-CE93B565644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9013" r="-1"/>
          <a:stretch/>
        </p:blipFill>
        <p:spPr>
          <a:xfrm>
            <a:off x="9781162" y="80160"/>
            <a:ext cx="1783964" cy="972000"/>
          </a:xfrm>
          <a:prstGeom prst="rect">
            <a:avLst/>
          </a:prstGeom>
        </p:spPr>
      </p:pic>
    </p:spTree>
    <p:extLst>
      <p:ext uri="{BB962C8B-B14F-4D97-AF65-F5344CB8AC3E}">
        <p14:creationId xmlns:p14="http://schemas.microsoft.com/office/powerpoint/2010/main" val="20941266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ottom bar 1 column text">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6873F47F-D34D-44F8-A4C7-085914045DB2}"/>
              </a:ext>
            </a:extLst>
          </p:cNvPr>
          <p:cNvSpPr>
            <a:spLocks noGrp="1"/>
          </p:cNvSpPr>
          <p:nvPr>
            <p:ph type="dt" sz="half" idx="10"/>
          </p:nvPr>
        </p:nvSpPr>
        <p:spPr/>
        <p:txBody>
          <a:bodyPr/>
          <a:lstStyle/>
          <a:p>
            <a:fld id="{371E880D-16D1-4539-9948-C2240ACC59CA}" type="datetimeFigureOut">
              <a:rPr lang="fr-FR" smtClean="0"/>
              <a:t>22/10/2026</a:t>
            </a:fld>
            <a:endParaRPr lang="fr-FR"/>
          </a:p>
        </p:txBody>
      </p:sp>
      <p:sp>
        <p:nvSpPr>
          <p:cNvPr id="8" name="Footer Placeholder 7">
            <a:extLst>
              <a:ext uri="{FF2B5EF4-FFF2-40B4-BE49-F238E27FC236}">
                <a16:creationId xmlns:a16="http://schemas.microsoft.com/office/drawing/2014/main" id="{C7580783-FC5E-4A67-8104-4FB7A8D4AB8A}"/>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07B6090D-A3EB-4FDF-A21C-83AB4FDD39B0}"/>
              </a:ext>
            </a:extLst>
          </p:cNvPr>
          <p:cNvSpPr>
            <a:spLocks noGrp="1"/>
          </p:cNvSpPr>
          <p:nvPr>
            <p:ph type="sldNum" sz="quarter" idx="12"/>
          </p:nvPr>
        </p:nvSpPr>
        <p:spPr/>
        <p:txBody>
          <a:bodyPr/>
          <a:lstStyle/>
          <a:p>
            <a:fld id="{FA861154-064F-4AC5-84EA-549FDD985C1D}" type="slidenum">
              <a:rPr lang="fr-FR" smtClean="0"/>
              <a:t>‹#›</a:t>
            </a:fld>
            <a:endParaRPr lang="fr-FR"/>
          </a:p>
        </p:txBody>
      </p:sp>
      <p:pic>
        <p:nvPicPr>
          <p:cNvPr id="10" name="Picture 9">
            <a:extLst>
              <a:ext uri="{FF2B5EF4-FFF2-40B4-BE49-F238E27FC236}">
                <a16:creationId xmlns:a16="http://schemas.microsoft.com/office/drawing/2014/main" id="{3D0F3356-3FA1-4DEB-8E57-D4E7D5E6271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165906"/>
            <a:ext cx="12192000" cy="692094"/>
          </a:xfrm>
          <a:prstGeom prst="rect">
            <a:avLst/>
          </a:prstGeom>
        </p:spPr>
      </p:pic>
      <p:sp>
        <p:nvSpPr>
          <p:cNvPr id="17" name="Content Placeholder 2">
            <a:extLst>
              <a:ext uri="{FF2B5EF4-FFF2-40B4-BE49-F238E27FC236}">
                <a16:creationId xmlns:a16="http://schemas.microsoft.com/office/drawing/2014/main" id="{28AC3570-27DB-4DE2-AF51-4C488E57DFD8}"/>
              </a:ext>
            </a:extLst>
          </p:cNvPr>
          <p:cNvSpPr>
            <a:spLocks noGrp="1"/>
          </p:cNvSpPr>
          <p:nvPr>
            <p:ph idx="1"/>
          </p:nvPr>
        </p:nvSpPr>
        <p:spPr>
          <a:xfrm>
            <a:off x="1025624" y="1789494"/>
            <a:ext cx="10515600" cy="39212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dirty="0"/>
          </a:p>
        </p:txBody>
      </p:sp>
      <p:pic>
        <p:nvPicPr>
          <p:cNvPr id="5" name="Picture 4" descr="Graphical user interface, text, application&#10;&#10;Description automatically generated">
            <a:extLst>
              <a:ext uri="{FF2B5EF4-FFF2-40B4-BE49-F238E27FC236}">
                <a16:creationId xmlns:a16="http://schemas.microsoft.com/office/drawing/2014/main" id="{97C967CF-52DD-C426-81E5-5EACF104094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134" t="18038" r="4056" b="80046"/>
          <a:stretch/>
        </p:blipFill>
        <p:spPr>
          <a:xfrm>
            <a:off x="916529" y="1127557"/>
            <a:ext cx="11069826" cy="131411"/>
          </a:xfrm>
          <a:prstGeom prst="rect">
            <a:avLst/>
          </a:prstGeom>
        </p:spPr>
      </p:pic>
      <p:sp>
        <p:nvSpPr>
          <p:cNvPr id="6" name="Title 1">
            <a:extLst>
              <a:ext uri="{FF2B5EF4-FFF2-40B4-BE49-F238E27FC236}">
                <a16:creationId xmlns:a16="http://schemas.microsoft.com/office/drawing/2014/main" id="{591B9295-C753-E501-0DE1-970730B7467C}"/>
              </a:ext>
            </a:extLst>
          </p:cNvPr>
          <p:cNvSpPr>
            <a:spLocks noGrp="1"/>
          </p:cNvSpPr>
          <p:nvPr>
            <p:ph type="title" hasCustomPrompt="1"/>
          </p:nvPr>
        </p:nvSpPr>
        <p:spPr>
          <a:xfrm>
            <a:off x="1025624" y="372856"/>
            <a:ext cx="10515600" cy="1009292"/>
          </a:xfrm>
        </p:spPr>
        <p:txBody>
          <a:bodyPr anchor="t">
            <a:noAutofit/>
          </a:bodyPr>
          <a:lstStyle>
            <a:lvl1pPr>
              <a:defRPr sz="4400">
                <a:solidFill>
                  <a:srgbClr val="00B0CA"/>
                </a:solidFill>
              </a:defRPr>
            </a:lvl1pPr>
          </a:lstStyle>
          <a:p>
            <a:r>
              <a:rPr lang="en-US" dirty="0"/>
              <a:t>Title</a:t>
            </a:r>
            <a:endParaRPr lang="fr-FR" dirty="0"/>
          </a:p>
        </p:txBody>
      </p:sp>
      <p:pic>
        <p:nvPicPr>
          <p:cNvPr id="12" name="Picture 4">
            <a:extLst>
              <a:ext uri="{FF2B5EF4-FFF2-40B4-BE49-F238E27FC236}">
                <a16:creationId xmlns:a16="http://schemas.microsoft.com/office/drawing/2014/main" id="{79232801-C811-253D-12D9-6846FA476313}"/>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39013" r="-1"/>
          <a:stretch/>
        </p:blipFill>
        <p:spPr>
          <a:xfrm>
            <a:off x="9781162" y="80160"/>
            <a:ext cx="1783964" cy="972000"/>
          </a:xfrm>
          <a:prstGeom prst="rect">
            <a:avLst/>
          </a:prstGeom>
        </p:spPr>
      </p:pic>
    </p:spTree>
    <p:extLst>
      <p:ext uri="{BB962C8B-B14F-4D97-AF65-F5344CB8AC3E}">
        <p14:creationId xmlns:p14="http://schemas.microsoft.com/office/powerpoint/2010/main" val="227917634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s">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102A15-9DC6-4F18-A8CA-822A6ECB321F}"/>
              </a:ext>
            </a:extLst>
          </p:cNvPr>
          <p:cNvSpPr>
            <a:spLocks noGrp="1"/>
          </p:cNvSpPr>
          <p:nvPr>
            <p:ph sz="half" idx="1"/>
          </p:nvPr>
        </p:nvSpPr>
        <p:spPr>
          <a:xfrm>
            <a:off x="1049526" y="1801881"/>
            <a:ext cx="5181600" cy="41347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dirty="0"/>
          </a:p>
        </p:txBody>
      </p:sp>
      <p:sp>
        <p:nvSpPr>
          <p:cNvPr id="4" name="Content Placeholder 3">
            <a:extLst>
              <a:ext uri="{FF2B5EF4-FFF2-40B4-BE49-F238E27FC236}">
                <a16:creationId xmlns:a16="http://schemas.microsoft.com/office/drawing/2014/main" id="{D1B36924-1628-4793-A109-B217B6E4E9B8}"/>
              </a:ext>
            </a:extLst>
          </p:cNvPr>
          <p:cNvSpPr>
            <a:spLocks noGrp="1"/>
          </p:cNvSpPr>
          <p:nvPr>
            <p:ph sz="half" idx="2"/>
          </p:nvPr>
        </p:nvSpPr>
        <p:spPr>
          <a:xfrm>
            <a:off x="6383526" y="1801881"/>
            <a:ext cx="5181600" cy="413473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a:extLst>
              <a:ext uri="{FF2B5EF4-FFF2-40B4-BE49-F238E27FC236}">
                <a16:creationId xmlns:a16="http://schemas.microsoft.com/office/drawing/2014/main" id="{C41B3672-26D8-4D46-B9DE-6B2D27E6AC94}"/>
              </a:ext>
            </a:extLst>
          </p:cNvPr>
          <p:cNvSpPr>
            <a:spLocks noGrp="1"/>
          </p:cNvSpPr>
          <p:nvPr>
            <p:ph type="dt" sz="half" idx="10"/>
          </p:nvPr>
        </p:nvSpPr>
        <p:spPr/>
        <p:txBody>
          <a:bodyPr/>
          <a:lstStyle/>
          <a:p>
            <a:fld id="{371E880D-16D1-4539-9948-C2240ACC59CA}" type="datetimeFigureOut">
              <a:rPr lang="fr-FR" smtClean="0"/>
              <a:t>22/10/2026</a:t>
            </a:fld>
            <a:endParaRPr lang="fr-FR"/>
          </a:p>
        </p:txBody>
      </p:sp>
      <p:sp>
        <p:nvSpPr>
          <p:cNvPr id="6" name="Footer Placeholder 5">
            <a:extLst>
              <a:ext uri="{FF2B5EF4-FFF2-40B4-BE49-F238E27FC236}">
                <a16:creationId xmlns:a16="http://schemas.microsoft.com/office/drawing/2014/main" id="{78D59EA9-83A3-477E-9E11-11C501E32706}"/>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14F8C123-B7F5-4FD2-9435-71E4F724DFE5}"/>
              </a:ext>
            </a:extLst>
          </p:cNvPr>
          <p:cNvSpPr>
            <a:spLocks noGrp="1"/>
          </p:cNvSpPr>
          <p:nvPr>
            <p:ph type="sldNum" sz="quarter" idx="12"/>
          </p:nvPr>
        </p:nvSpPr>
        <p:spPr/>
        <p:txBody>
          <a:bodyPr/>
          <a:lstStyle/>
          <a:p>
            <a:fld id="{FA861154-064F-4AC5-84EA-549FDD985C1D}" type="slidenum">
              <a:rPr lang="fr-FR" smtClean="0"/>
              <a:t>‹#›</a:t>
            </a:fld>
            <a:endParaRPr lang="fr-FR"/>
          </a:p>
        </p:txBody>
      </p:sp>
      <p:sp>
        <p:nvSpPr>
          <p:cNvPr id="15" name="Title 1">
            <a:extLst>
              <a:ext uri="{FF2B5EF4-FFF2-40B4-BE49-F238E27FC236}">
                <a16:creationId xmlns:a16="http://schemas.microsoft.com/office/drawing/2014/main" id="{6008A5D2-D9D8-987B-E3D9-B66316B5AA17}"/>
              </a:ext>
            </a:extLst>
          </p:cNvPr>
          <p:cNvSpPr>
            <a:spLocks noGrp="1"/>
          </p:cNvSpPr>
          <p:nvPr>
            <p:ph type="title" hasCustomPrompt="1"/>
          </p:nvPr>
        </p:nvSpPr>
        <p:spPr>
          <a:xfrm>
            <a:off x="1025624" y="372856"/>
            <a:ext cx="10515600" cy="1009292"/>
          </a:xfrm>
        </p:spPr>
        <p:txBody>
          <a:bodyPr anchor="t">
            <a:noAutofit/>
          </a:bodyPr>
          <a:lstStyle>
            <a:lvl1pPr>
              <a:defRPr sz="4400">
                <a:solidFill>
                  <a:srgbClr val="00B0CA"/>
                </a:solidFill>
              </a:defRPr>
            </a:lvl1pPr>
          </a:lstStyle>
          <a:p>
            <a:r>
              <a:rPr lang="en-US" dirty="0"/>
              <a:t>Title</a:t>
            </a:r>
            <a:endParaRPr lang="fr-FR" dirty="0"/>
          </a:p>
        </p:txBody>
      </p:sp>
      <p:pic>
        <p:nvPicPr>
          <p:cNvPr id="16" name="Picture 4">
            <a:extLst>
              <a:ext uri="{FF2B5EF4-FFF2-40B4-BE49-F238E27FC236}">
                <a16:creationId xmlns:a16="http://schemas.microsoft.com/office/drawing/2014/main" id="{9F086F6D-1869-06EA-C5D3-A51C336F809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9013" r="-1"/>
          <a:stretch/>
        </p:blipFill>
        <p:spPr>
          <a:xfrm>
            <a:off x="9781162" y="80160"/>
            <a:ext cx="1783964" cy="972000"/>
          </a:xfrm>
          <a:prstGeom prst="rect">
            <a:avLst/>
          </a:prstGeom>
        </p:spPr>
      </p:pic>
    </p:spTree>
    <p:extLst>
      <p:ext uri="{BB962C8B-B14F-4D97-AF65-F5344CB8AC3E}">
        <p14:creationId xmlns:p14="http://schemas.microsoft.com/office/powerpoint/2010/main" val="31727294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columns">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4AC94549-5071-4DBF-B0E3-39806E449DDC}"/>
              </a:ext>
            </a:extLst>
          </p:cNvPr>
          <p:cNvSpPr>
            <a:spLocks noGrp="1"/>
          </p:cNvSpPr>
          <p:nvPr>
            <p:ph sz="half" idx="1"/>
          </p:nvPr>
        </p:nvSpPr>
        <p:spPr>
          <a:xfrm>
            <a:off x="1097738" y="1592510"/>
            <a:ext cx="3291578" cy="4134736"/>
          </a:xfr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dirty="0"/>
          </a:p>
        </p:txBody>
      </p:sp>
      <p:sp>
        <p:nvSpPr>
          <p:cNvPr id="9" name="Content Placeholder 3">
            <a:extLst>
              <a:ext uri="{FF2B5EF4-FFF2-40B4-BE49-F238E27FC236}">
                <a16:creationId xmlns:a16="http://schemas.microsoft.com/office/drawing/2014/main" id="{AB69AF1D-5AE6-496F-9BC9-B625966CEA29}"/>
              </a:ext>
            </a:extLst>
          </p:cNvPr>
          <p:cNvSpPr>
            <a:spLocks noGrp="1"/>
          </p:cNvSpPr>
          <p:nvPr>
            <p:ph sz="half" idx="2"/>
          </p:nvPr>
        </p:nvSpPr>
        <p:spPr>
          <a:xfrm>
            <a:off x="4625569" y="1600171"/>
            <a:ext cx="3291578" cy="4134736"/>
          </a:xfr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dirty="0"/>
          </a:p>
        </p:txBody>
      </p:sp>
      <p:sp>
        <p:nvSpPr>
          <p:cNvPr id="10" name="Date Placeholder 4">
            <a:extLst>
              <a:ext uri="{FF2B5EF4-FFF2-40B4-BE49-F238E27FC236}">
                <a16:creationId xmlns:a16="http://schemas.microsoft.com/office/drawing/2014/main" id="{80CBA766-0D8C-49E1-A44D-66671B545693}"/>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fr-FR"/>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71E880D-16D1-4539-9948-C2240ACC59CA}" type="datetimeFigureOut">
              <a:rPr lang="fr-FR" smtClean="0"/>
              <a:pPr/>
              <a:t>22/10/2026</a:t>
            </a:fld>
            <a:endParaRPr lang="fr-FR"/>
          </a:p>
        </p:txBody>
      </p:sp>
      <p:sp>
        <p:nvSpPr>
          <p:cNvPr id="11" name="Slide Number Placeholder 6">
            <a:extLst>
              <a:ext uri="{FF2B5EF4-FFF2-40B4-BE49-F238E27FC236}">
                <a16:creationId xmlns:a16="http://schemas.microsoft.com/office/drawing/2014/main" id="{5247DC72-BEB6-409B-8BDD-1A1131638554}"/>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861154-064F-4AC5-84EA-549FDD985C1D}" type="slidenum">
              <a:rPr lang="fr-FR" smtClean="0"/>
              <a:pPr/>
              <a:t>‹#›</a:t>
            </a:fld>
            <a:endParaRPr lang="fr-FR"/>
          </a:p>
        </p:txBody>
      </p:sp>
      <p:sp>
        <p:nvSpPr>
          <p:cNvPr id="3" name="Date Placeholder 2">
            <a:extLst>
              <a:ext uri="{FF2B5EF4-FFF2-40B4-BE49-F238E27FC236}">
                <a16:creationId xmlns:a16="http://schemas.microsoft.com/office/drawing/2014/main" id="{9EFDA17A-0E28-4795-BD73-A8EFAD0C373D}"/>
              </a:ext>
            </a:extLst>
          </p:cNvPr>
          <p:cNvSpPr>
            <a:spLocks noGrp="1"/>
          </p:cNvSpPr>
          <p:nvPr>
            <p:ph type="dt" sz="half" idx="10"/>
          </p:nvPr>
        </p:nvSpPr>
        <p:spPr/>
        <p:txBody>
          <a:bodyPr/>
          <a:lstStyle/>
          <a:p>
            <a:fld id="{371E880D-16D1-4539-9948-C2240ACC59CA}" type="datetimeFigureOut">
              <a:rPr lang="fr-FR" smtClean="0"/>
              <a:t>22/10/2026</a:t>
            </a:fld>
            <a:endParaRPr lang="fr-FR"/>
          </a:p>
        </p:txBody>
      </p:sp>
      <p:sp>
        <p:nvSpPr>
          <p:cNvPr id="4" name="Footer Placeholder 3">
            <a:extLst>
              <a:ext uri="{FF2B5EF4-FFF2-40B4-BE49-F238E27FC236}">
                <a16:creationId xmlns:a16="http://schemas.microsoft.com/office/drawing/2014/main" id="{1891DDBC-065E-4D49-8735-94AFFE054819}"/>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624239D6-49DF-40DF-A7AC-008B9C5A538B}"/>
              </a:ext>
            </a:extLst>
          </p:cNvPr>
          <p:cNvSpPr>
            <a:spLocks noGrp="1"/>
          </p:cNvSpPr>
          <p:nvPr>
            <p:ph type="sldNum" sz="quarter" idx="12"/>
          </p:nvPr>
        </p:nvSpPr>
        <p:spPr/>
        <p:txBody>
          <a:bodyPr/>
          <a:lstStyle/>
          <a:p>
            <a:fld id="{FA861154-064F-4AC5-84EA-549FDD985C1D}" type="slidenum">
              <a:rPr lang="fr-FR" smtClean="0"/>
              <a:t>‹#›</a:t>
            </a:fld>
            <a:endParaRPr lang="fr-FR"/>
          </a:p>
        </p:txBody>
      </p:sp>
      <p:sp>
        <p:nvSpPr>
          <p:cNvPr id="13" name="Content Placeholder 3">
            <a:extLst>
              <a:ext uri="{FF2B5EF4-FFF2-40B4-BE49-F238E27FC236}">
                <a16:creationId xmlns:a16="http://schemas.microsoft.com/office/drawing/2014/main" id="{2A83EFD6-87FF-4AB7-8A5B-3BB13A6B5E2A}"/>
              </a:ext>
            </a:extLst>
          </p:cNvPr>
          <p:cNvSpPr>
            <a:spLocks noGrp="1"/>
          </p:cNvSpPr>
          <p:nvPr>
            <p:ph sz="half" idx="13"/>
          </p:nvPr>
        </p:nvSpPr>
        <p:spPr>
          <a:xfrm>
            <a:off x="8153400" y="1600171"/>
            <a:ext cx="3291578" cy="4134736"/>
          </a:xfrm>
        </p:spPr>
        <p:txBody>
          <a:bodyPr/>
          <a:lstStyle>
            <a:lvl1pPr>
              <a:defRPr sz="2400"/>
            </a:lvl1pPr>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dirty="0"/>
          </a:p>
        </p:txBody>
      </p:sp>
      <p:sp>
        <p:nvSpPr>
          <p:cNvPr id="15" name="Title 1">
            <a:extLst>
              <a:ext uri="{FF2B5EF4-FFF2-40B4-BE49-F238E27FC236}">
                <a16:creationId xmlns:a16="http://schemas.microsoft.com/office/drawing/2014/main" id="{85D7CF17-D637-6F4A-F9C5-B868228036ED}"/>
              </a:ext>
            </a:extLst>
          </p:cNvPr>
          <p:cNvSpPr txBox="1">
            <a:spLocks/>
          </p:cNvSpPr>
          <p:nvPr userDrawn="1"/>
        </p:nvSpPr>
        <p:spPr>
          <a:xfrm>
            <a:off x="1025624" y="372856"/>
            <a:ext cx="10515600" cy="100929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rgbClr val="00B0CA"/>
                </a:solidFill>
                <a:latin typeface="+mj-lt"/>
                <a:ea typeface="+mj-ea"/>
                <a:cs typeface="+mj-cs"/>
              </a:defRPr>
            </a:lvl1pPr>
          </a:lstStyle>
          <a:p>
            <a:r>
              <a:rPr lang="en-US"/>
              <a:t>Title</a:t>
            </a:r>
            <a:endParaRPr lang="fr-FR" dirty="0"/>
          </a:p>
        </p:txBody>
      </p:sp>
      <p:pic>
        <p:nvPicPr>
          <p:cNvPr id="16" name="Picture 4">
            <a:extLst>
              <a:ext uri="{FF2B5EF4-FFF2-40B4-BE49-F238E27FC236}">
                <a16:creationId xmlns:a16="http://schemas.microsoft.com/office/drawing/2014/main" id="{ED7F7A6C-FDB7-FF7B-464B-09315DC9CB4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9013" r="-1"/>
          <a:stretch/>
        </p:blipFill>
        <p:spPr>
          <a:xfrm>
            <a:off x="9781162" y="80160"/>
            <a:ext cx="1783964" cy="972000"/>
          </a:xfrm>
          <a:prstGeom prst="rect">
            <a:avLst/>
          </a:prstGeom>
        </p:spPr>
      </p:pic>
    </p:spTree>
    <p:extLst>
      <p:ext uri="{BB962C8B-B14F-4D97-AF65-F5344CB8AC3E}">
        <p14:creationId xmlns:p14="http://schemas.microsoft.com/office/powerpoint/2010/main" val="20450066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Divider Chap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7D3B5-5147-4C75-982C-4343F9374701}"/>
              </a:ext>
            </a:extLst>
          </p:cNvPr>
          <p:cNvSpPr>
            <a:spLocks noGrp="1"/>
          </p:cNvSpPr>
          <p:nvPr>
            <p:ph type="title" hasCustomPrompt="1"/>
          </p:nvPr>
        </p:nvSpPr>
        <p:spPr>
          <a:xfrm>
            <a:off x="831850" y="1709738"/>
            <a:ext cx="10515600" cy="2852737"/>
          </a:xfrm>
        </p:spPr>
        <p:txBody>
          <a:bodyPr anchor="b">
            <a:normAutofit/>
          </a:bodyPr>
          <a:lstStyle>
            <a:lvl1pPr>
              <a:defRPr sz="4400"/>
            </a:lvl1pPr>
          </a:lstStyle>
          <a:p>
            <a:r>
              <a:rPr lang="en-US" dirty="0"/>
              <a:t>Divider Chapter Slide</a:t>
            </a:r>
            <a:endParaRPr lang="fr-FR" dirty="0"/>
          </a:p>
        </p:txBody>
      </p:sp>
      <p:sp>
        <p:nvSpPr>
          <p:cNvPr id="3" name="Text Placeholder 2">
            <a:extLst>
              <a:ext uri="{FF2B5EF4-FFF2-40B4-BE49-F238E27FC236}">
                <a16:creationId xmlns:a16="http://schemas.microsoft.com/office/drawing/2014/main" id="{9F0C5762-9132-4ACE-8BCC-7261A3C05068}"/>
              </a:ext>
            </a:extLst>
          </p:cNvPr>
          <p:cNvSpPr>
            <a:spLocks noGrp="1"/>
          </p:cNvSpPr>
          <p:nvPr>
            <p:ph type="body" idx="1"/>
          </p:nvPr>
        </p:nvSpPr>
        <p:spPr>
          <a:xfrm>
            <a:off x="831850" y="4589463"/>
            <a:ext cx="10515600" cy="1500187"/>
          </a:xfrm>
        </p:spPr>
        <p:txBody>
          <a:bodyPr/>
          <a:lstStyle>
            <a:lvl1pPr marL="0" indent="0">
              <a:buNone/>
              <a:defRPr sz="2400">
                <a:solidFill>
                  <a:srgbClr val="0046AD"/>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7A38CB-A948-465D-80D8-92EA3137C8D2}"/>
              </a:ext>
            </a:extLst>
          </p:cNvPr>
          <p:cNvSpPr>
            <a:spLocks noGrp="1"/>
          </p:cNvSpPr>
          <p:nvPr>
            <p:ph type="dt" sz="half" idx="10"/>
          </p:nvPr>
        </p:nvSpPr>
        <p:spPr/>
        <p:txBody>
          <a:bodyPr/>
          <a:lstStyle/>
          <a:p>
            <a:fld id="{371E880D-16D1-4539-9948-C2240ACC59CA}" type="datetimeFigureOut">
              <a:rPr lang="fr-FR" smtClean="0"/>
              <a:t>22/10/2026</a:t>
            </a:fld>
            <a:endParaRPr lang="fr-FR"/>
          </a:p>
        </p:txBody>
      </p:sp>
      <p:sp>
        <p:nvSpPr>
          <p:cNvPr id="5" name="Footer Placeholder 4">
            <a:extLst>
              <a:ext uri="{FF2B5EF4-FFF2-40B4-BE49-F238E27FC236}">
                <a16:creationId xmlns:a16="http://schemas.microsoft.com/office/drawing/2014/main" id="{B54BAB24-1757-4627-856C-81AC996DCE07}"/>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9BF7060-A99B-410E-B6C2-BDD91AFBA607}"/>
              </a:ext>
            </a:extLst>
          </p:cNvPr>
          <p:cNvSpPr>
            <a:spLocks noGrp="1"/>
          </p:cNvSpPr>
          <p:nvPr>
            <p:ph type="sldNum" sz="quarter" idx="12"/>
          </p:nvPr>
        </p:nvSpPr>
        <p:spPr/>
        <p:txBody>
          <a:bodyPr/>
          <a:lstStyle/>
          <a:p>
            <a:fld id="{FA861154-064F-4AC5-84EA-549FDD985C1D}" type="slidenum">
              <a:rPr lang="fr-FR" smtClean="0"/>
              <a:t>‹#›</a:t>
            </a:fld>
            <a:endParaRPr lang="fr-FR"/>
          </a:p>
        </p:txBody>
      </p:sp>
      <p:pic>
        <p:nvPicPr>
          <p:cNvPr id="8" name="Picture 7" descr="Graphical user interface, text, application&#10;&#10;Description automatically generated">
            <a:extLst>
              <a:ext uri="{FF2B5EF4-FFF2-40B4-BE49-F238E27FC236}">
                <a16:creationId xmlns:a16="http://schemas.microsoft.com/office/drawing/2014/main" id="{97254DA3-BF0D-4FCF-BF4A-C8C9621AE8C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134" t="18038" r="4056" b="80046"/>
          <a:stretch/>
        </p:blipFill>
        <p:spPr>
          <a:xfrm>
            <a:off x="626875" y="1237014"/>
            <a:ext cx="11069826" cy="131411"/>
          </a:xfrm>
          <a:prstGeom prst="rect">
            <a:avLst/>
          </a:prstGeom>
        </p:spPr>
      </p:pic>
      <p:pic>
        <p:nvPicPr>
          <p:cNvPr id="9" name="Picture 8" descr="Graphical user interface&#10;&#10;Description automatically generated with low confidence">
            <a:extLst>
              <a:ext uri="{FF2B5EF4-FFF2-40B4-BE49-F238E27FC236}">
                <a16:creationId xmlns:a16="http://schemas.microsoft.com/office/drawing/2014/main" id="{90E9DF43-318F-41D9-8DC9-04DEED7ACA8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4993"/>
          <a:stretch/>
        </p:blipFill>
        <p:spPr>
          <a:xfrm>
            <a:off x="1" y="0"/>
            <a:ext cx="588854" cy="6858000"/>
          </a:xfrm>
          <a:prstGeom prst="rect">
            <a:avLst/>
          </a:prstGeom>
        </p:spPr>
      </p:pic>
      <p:pic>
        <p:nvPicPr>
          <p:cNvPr id="10" name="Picture 4">
            <a:extLst>
              <a:ext uri="{FF2B5EF4-FFF2-40B4-BE49-F238E27FC236}">
                <a16:creationId xmlns:a16="http://schemas.microsoft.com/office/drawing/2014/main" id="{0AE8A7F8-A329-CD60-1160-45B9C9132F5B}"/>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39013" r="-1"/>
          <a:stretch/>
        </p:blipFill>
        <p:spPr>
          <a:xfrm>
            <a:off x="9781162" y="80160"/>
            <a:ext cx="1783964" cy="972000"/>
          </a:xfrm>
          <a:prstGeom prst="rect">
            <a:avLst/>
          </a:prstGeom>
        </p:spPr>
      </p:pic>
    </p:spTree>
    <p:extLst>
      <p:ext uri="{BB962C8B-B14F-4D97-AF65-F5344CB8AC3E}">
        <p14:creationId xmlns:p14="http://schemas.microsoft.com/office/powerpoint/2010/main" val="15482018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ext-certificates etc">
    <p:spTree>
      <p:nvGrpSpPr>
        <p:cNvPr id="1" name=""/>
        <p:cNvGrpSpPr/>
        <p:nvPr/>
      </p:nvGrpSpPr>
      <p:grpSpPr>
        <a:xfrm>
          <a:off x="0" y="0"/>
          <a:ext cx="0" cy="0"/>
          <a:chOff x="0" y="0"/>
          <a:chExt cx="0" cy="0"/>
        </a:xfrm>
      </p:grpSpPr>
      <p:pic>
        <p:nvPicPr>
          <p:cNvPr id="6" name="Picture 5" descr="Graphical user interface, text, application&#10;&#10;Description automatically generated">
            <a:extLst>
              <a:ext uri="{FF2B5EF4-FFF2-40B4-BE49-F238E27FC236}">
                <a16:creationId xmlns:a16="http://schemas.microsoft.com/office/drawing/2014/main" id="{11D53162-33EF-4CED-99DB-E85F0CB5BB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 y="-9564"/>
            <a:ext cx="12190095" cy="6858000"/>
          </a:xfrm>
          <a:prstGeom prst="rect">
            <a:avLst/>
          </a:prstGeom>
        </p:spPr>
      </p:pic>
      <p:sp>
        <p:nvSpPr>
          <p:cNvPr id="8" name="Content Placeholder 2">
            <a:extLst>
              <a:ext uri="{FF2B5EF4-FFF2-40B4-BE49-F238E27FC236}">
                <a16:creationId xmlns:a16="http://schemas.microsoft.com/office/drawing/2014/main" id="{C4669462-A299-40A0-81EC-EF072D29E893}"/>
              </a:ext>
            </a:extLst>
          </p:cNvPr>
          <p:cNvSpPr>
            <a:spLocks noGrp="1"/>
          </p:cNvSpPr>
          <p:nvPr>
            <p:ph idx="1"/>
          </p:nvPr>
        </p:nvSpPr>
        <p:spPr>
          <a:xfrm>
            <a:off x="1025624" y="1860164"/>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dirty="0"/>
          </a:p>
        </p:txBody>
      </p:sp>
      <p:sp>
        <p:nvSpPr>
          <p:cNvPr id="3" name="Title 1">
            <a:extLst>
              <a:ext uri="{FF2B5EF4-FFF2-40B4-BE49-F238E27FC236}">
                <a16:creationId xmlns:a16="http://schemas.microsoft.com/office/drawing/2014/main" id="{74D5D13C-BD49-9C79-9B97-1396072B46BC}"/>
              </a:ext>
            </a:extLst>
          </p:cNvPr>
          <p:cNvSpPr>
            <a:spLocks noGrp="1"/>
          </p:cNvSpPr>
          <p:nvPr>
            <p:ph type="title" hasCustomPrompt="1"/>
          </p:nvPr>
        </p:nvSpPr>
        <p:spPr>
          <a:xfrm>
            <a:off x="1025624" y="554600"/>
            <a:ext cx="10515600" cy="1009292"/>
          </a:xfrm>
        </p:spPr>
        <p:txBody>
          <a:bodyPr anchor="t">
            <a:noAutofit/>
          </a:bodyPr>
          <a:lstStyle>
            <a:lvl1pPr>
              <a:defRPr sz="4400">
                <a:solidFill>
                  <a:srgbClr val="00B0CA"/>
                </a:solidFill>
              </a:defRPr>
            </a:lvl1pPr>
          </a:lstStyle>
          <a:p>
            <a:r>
              <a:rPr lang="en-US" dirty="0"/>
              <a:t>Title</a:t>
            </a:r>
            <a:endParaRPr lang="fr-FR" dirty="0"/>
          </a:p>
        </p:txBody>
      </p:sp>
      <p:pic>
        <p:nvPicPr>
          <p:cNvPr id="4" name="Picture 4">
            <a:extLst>
              <a:ext uri="{FF2B5EF4-FFF2-40B4-BE49-F238E27FC236}">
                <a16:creationId xmlns:a16="http://schemas.microsoft.com/office/drawing/2014/main" id="{B0C528C1-3695-4BCB-8100-2CA12785823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9013" r="-1"/>
          <a:stretch/>
        </p:blipFill>
        <p:spPr>
          <a:xfrm>
            <a:off x="9781162" y="313024"/>
            <a:ext cx="1783964" cy="972000"/>
          </a:xfrm>
          <a:prstGeom prst="rect">
            <a:avLst/>
          </a:prstGeom>
        </p:spPr>
      </p:pic>
    </p:spTree>
    <p:extLst>
      <p:ext uri="{BB962C8B-B14F-4D97-AF65-F5344CB8AC3E}">
        <p14:creationId xmlns:p14="http://schemas.microsoft.com/office/powerpoint/2010/main" val="32222817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boxed tex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F00C6B7-69E3-4CA4-A6B4-C868D0CB7DBC}"/>
              </a:ext>
            </a:extLst>
          </p:cNvPr>
          <p:cNvSpPr/>
          <p:nvPr userDrawn="1"/>
        </p:nvSpPr>
        <p:spPr>
          <a:xfrm>
            <a:off x="836611" y="457200"/>
            <a:ext cx="3935413" cy="5403850"/>
          </a:xfrm>
          <a:prstGeom prst="rect">
            <a:avLst/>
          </a:prstGeom>
          <a:solidFill>
            <a:srgbClr val="DEF3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background pattern&#10;&#10;Description automatically generated">
            <a:extLst>
              <a:ext uri="{FF2B5EF4-FFF2-40B4-BE49-F238E27FC236}">
                <a16:creationId xmlns:a16="http://schemas.microsoft.com/office/drawing/2014/main" id="{5845D4C9-5249-4694-9B85-C5361D6CB174}"/>
              </a:ext>
            </a:extLst>
          </p:cNvPr>
          <p:cNvPicPr>
            <a:picLocks noChangeAspect="1"/>
          </p:cNvPicPr>
          <p:nvPr userDrawn="1"/>
        </p:nvPicPr>
        <p:blipFill rotWithShape="1">
          <a:blip r:embed="rId2">
            <a:alphaModFix amt="35000"/>
            <a:extLst>
              <a:ext uri="{28A0092B-C50C-407E-A947-70E740481C1C}">
                <a14:useLocalDpi xmlns:a14="http://schemas.microsoft.com/office/drawing/2010/main" val="0"/>
              </a:ext>
            </a:extLst>
          </a:blip>
          <a:srcRect l="4436" r="25097" b="17760"/>
          <a:stretch/>
        </p:blipFill>
        <p:spPr>
          <a:xfrm>
            <a:off x="874911" y="1257300"/>
            <a:ext cx="3935413" cy="4603750"/>
          </a:xfrm>
          <a:prstGeom prst="rect">
            <a:avLst/>
          </a:prstGeom>
        </p:spPr>
      </p:pic>
      <p:sp>
        <p:nvSpPr>
          <p:cNvPr id="2" name="Title 1">
            <a:extLst>
              <a:ext uri="{FF2B5EF4-FFF2-40B4-BE49-F238E27FC236}">
                <a16:creationId xmlns:a16="http://schemas.microsoft.com/office/drawing/2014/main" id="{C90AA1D0-8E90-44C4-9562-41C22EE9F3E4}"/>
              </a:ext>
            </a:extLst>
          </p:cNvPr>
          <p:cNvSpPr>
            <a:spLocks noGrp="1"/>
          </p:cNvSpPr>
          <p:nvPr>
            <p:ph type="title"/>
          </p:nvPr>
        </p:nvSpPr>
        <p:spPr>
          <a:xfrm>
            <a:off x="839788" y="457200"/>
            <a:ext cx="3932237" cy="1600200"/>
          </a:xfrm>
        </p:spPr>
        <p:txBody>
          <a:bodyPr anchor="b"/>
          <a:lstStyle>
            <a:lvl1pPr>
              <a:defRPr sz="3200">
                <a:solidFill>
                  <a:srgbClr val="00B0CA"/>
                </a:solidFill>
              </a:defRPr>
            </a:lvl1pPr>
          </a:lstStyle>
          <a:p>
            <a:r>
              <a:rPr lang="en-US"/>
              <a:t>Click to edit Master title style</a:t>
            </a:r>
            <a:endParaRPr lang="fr-FR" dirty="0"/>
          </a:p>
        </p:txBody>
      </p:sp>
      <p:sp>
        <p:nvSpPr>
          <p:cNvPr id="3" name="Content Placeholder 2">
            <a:extLst>
              <a:ext uri="{FF2B5EF4-FFF2-40B4-BE49-F238E27FC236}">
                <a16:creationId xmlns:a16="http://schemas.microsoft.com/office/drawing/2014/main" id="{0281141B-7A45-42CD-9FA0-FA3F57FC21AE}"/>
              </a:ext>
            </a:extLst>
          </p:cNvPr>
          <p:cNvSpPr>
            <a:spLocks noGrp="1"/>
          </p:cNvSpPr>
          <p:nvPr>
            <p:ph idx="1"/>
          </p:nvPr>
        </p:nvSpPr>
        <p:spPr>
          <a:xfrm>
            <a:off x="5183188" y="1296000"/>
            <a:ext cx="6172200" cy="45650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a:extLst>
              <a:ext uri="{FF2B5EF4-FFF2-40B4-BE49-F238E27FC236}">
                <a16:creationId xmlns:a16="http://schemas.microsoft.com/office/drawing/2014/main" id="{5A69E0FD-1890-46F8-8BC3-E9516C5E2B98}"/>
              </a:ext>
            </a:extLst>
          </p:cNvPr>
          <p:cNvSpPr>
            <a:spLocks noGrp="1"/>
          </p:cNvSpPr>
          <p:nvPr>
            <p:ph type="body" sz="half" idx="2"/>
          </p:nvPr>
        </p:nvSpPr>
        <p:spPr>
          <a:xfrm>
            <a:off x="839788" y="2057400"/>
            <a:ext cx="3932237" cy="3811588"/>
          </a:xfrm>
        </p:spPr>
        <p:txBody>
          <a:bodyPr/>
          <a:lstStyle>
            <a:lvl1pPr marL="0" indent="0">
              <a:buNone/>
              <a:defRPr sz="1600">
                <a:solidFill>
                  <a:srgbClr val="0046AD"/>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DD326A-A223-4A66-8461-449419D236EE}"/>
              </a:ext>
            </a:extLst>
          </p:cNvPr>
          <p:cNvSpPr>
            <a:spLocks noGrp="1"/>
          </p:cNvSpPr>
          <p:nvPr>
            <p:ph type="dt" sz="half" idx="10"/>
          </p:nvPr>
        </p:nvSpPr>
        <p:spPr/>
        <p:txBody>
          <a:bodyPr/>
          <a:lstStyle/>
          <a:p>
            <a:fld id="{371E880D-16D1-4539-9948-C2240ACC59CA}" type="datetimeFigureOut">
              <a:rPr lang="fr-FR" smtClean="0"/>
              <a:t>22/10/2026</a:t>
            </a:fld>
            <a:endParaRPr lang="fr-FR" dirty="0"/>
          </a:p>
        </p:txBody>
      </p:sp>
      <p:sp>
        <p:nvSpPr>
          <p:cNvPr id="6" name="Footer Placeholder 5">
            <a:extLst>
              <a:ext uri="{FF2B5EF4-FFF2-40B4-BE49-F238E27FC236}">
                <a16:creationId xmlns:a16="http://schemas.microsoft.com/office/drawing/2014/main" id="{F55282F8-F662-4779-8227-5303B31DC656}"/>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E053B61E-AAF7-4610-9B1C-353FB2AD5762}"/>
              </a:ext>
            </a:extLst>
          </p:cNvPr>
          <p:cNvSpPr>
            <a:spLocks noGrp="1"/>
          </p:cNvSpPr>
          <p:nvPr>
            <p:ph type="sldNum" sz="quarter" idx="12"/>
          </p:nvPr>
        </p:nvSpPr>
        <p:spPr/>
        <p:txBody>
          <a:bodyPr/>
          <a:lstStyle/>
          <a:p>
            <a:fld id="{FA861154-064F-4AC5-84EA-549FDD985C1D}" type="slidenum">
              <a:rPr lang="fr-FR" smtClean="0"/>
              <a:t>‹#›</a:t>
            </a:fld>
            <a:endParaRPr lang="fr-FR"/>
          </a:p>
        </p:txBody>
      </p:sp>
      <p:pic>
        <p:nvPicPr>
          <p:cNvPr id="9" name="Picture 8" descr="Graphical user interface&#10;&#10;Description automatically generated with low confidence">
            <a:extLst>
              <a:ext uri="{FF2B5EF4-FFF2-40B4-BE49-F238E27FC236}">
                <a16:creationId xmlns:a16="http://schemas.microsoft.com/office/drawing/2014/main" id="{05C6FF66-E984-4E86-BEB9-13DCCC338BD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4993"/>
          <a:stretch/>
        </p:blipFill>
        <p:spPr>
          <a:xfrm>
            <a:off x="1" y="0"/>
            <a:ext cx="588854" cy="6858000"/>
          </a:xfrm>
          <a:prstGeom prst="rect">
            <a:avLst/>
          </a:prstGeom>
        </p:spPr>
      </p:pic>
      <p:pic>
        <p:nvPicPr>
          <p:cNvPr id="10" name="Picture 4">
            <a:extLst>
              <a:ext uri="{FF2B5EF4-FFF2-40B4-BE49-F238E27FC236}">
                <a16:creationId xmlns:a16="http://schemas.microsoft.com/office/drawing/2014/main" id="{D23D1AAF-D0ED-CC64-94F5-6391631E0080}"/>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39013" r="-1"/>
          <a:stretch/>
        </p:blipFill>
        <p:spPr>
          <a:xfrm>
            <a:off x="9781162" y="80160"/>
            <a:ext cx="1783964" cy="972000"/>
          </a:xfrm>
          <a:prstGeom prst="rect">
            <a:avLst/>
          </a:prstGeom>
        </p:spPr>
      </p:pic>
    </p:spTree>
    <p:extLst>
      <p:ext uri="{BB962C8B-B14F-4D97-AF65-F5344CB8AC3E}">
        <p14:creationId xmlns:p14="http://schemas.microsoft.com/office/powerpoint/2010/main" val="27168974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r blue bottom text left pictur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700C6-B419-416F-AF08-BBBA19493A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a:extLst>
              <a:ext uri="{FF2B5EF4-FFF2-40B4-BE49-F238E27FC236}">
                <a16:creationId xmlns:a16="http://schemas.microsoft.com/office/drawing/2014/main" id="{2CAD13B6-6CFA-43ED-A013-5603EF1DBC2E}"/>
              </a:ext>
            </a:extLst>
          </p:cNvPr>
          <p:cNvSpPr>
            <a:spLocks noGrp="1"/>
          </p:cNvSpPr>
          <p:nvPr>
            <p:ph type="pic" idx="1"/>
          </p:nvPr>
        </p:nvSpPr>
        <p:spPr>
          <a:xfrm>
            <a:off x="5183188" y="1486444"/>
            <a:ext cx="6172200" cy="437460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FR"/>
          </a:p>
        </p:txBody>
      </p:sp>
      <p:sp>
        <p:nvSpPr>
          <p:cNvPr id="4" name="Text Placeholder 3">
            <a:extLst>
              <a:ext uri="{FF2B5EF4-FFF2-40B4-BE49-F238E27FC236}">
                <a16:creationId xmlns:a16="http://schemas.microsoft.com/office/drawing/2014/main" id="{19F95694-4689-49CA-92F4-A8F884B736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45D2E4-52AC-40C7-83DE-BB12D5C90407}"/>
              </a:ext>
            </a:extLst>
          </p:cNvPr>
          <p:cNvSpPr>
            <a:spLocks noGrp="1"/>
          </p:cNvSpPr>
          <p:nvPr>
            <p:ph type="dt" sz="half" idx="10"/>
          </p:nvPr>
        </p:nvSpPr>
        <p:spPr/>
        <p:txBody>
          <a:bodyPr/>
          <a:lstStyle/>
          <a:p>
            <a:fld id="{371E880D-16D1-4539-9948-C2240ACC59CA}" type="datetimeFigureOut">
              <a:rPr lang="fr-FR" smtClean="0"/>
              <a:t>22/10/2026</a:t>
            </a:fld>
            <a:endParaRPr lang="fr-FR"/>
          </a:p>
        </p:txBody>
      </p:sp>
      <p:sp>
        <p:nvSpPr>
          <p:cNvPr id="6" name="Footer Placeholder 5">
            <a:extLst>
              <a:ext uri="{FF2B5EF4-FFF2-40B4-BE49-F238E27FC236}">
                <a16:creationId xmlns:a16="http://schemas.microsoft.com/office/drawing/2014/main" id="{1B6A3491-E6B6-4519-8AF0-E260E39E6C83}"/>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FEA53F7C-FA6A-46C2-A91A-51000F762368}"/>
              </a:ext>
            </a:extLst>
          </p:cNvPr>
          <p:cNvSpPr>
            <a:spLocks noGrp="1"/>
          </p:cNvSpPr>
          <p:nvPr>
            <p:ph type="sldNum" sz="quarter" idx="12"/>
          </p:nvPr>
        </p:nvSpPr>
        <p:spPr/>
        <p:txBody>
          <a:bodyPr/>
          <a:lstStyle/>
          <a:p>
            <a:fld id="{FA861154-064F-4AC5-84EA-549FDD985C1D}" type="slidenum">
              <a:rPr lang="fr-FR" smtClean="0"/>
              <a:t>‹#›</a:t>
            </a:fld>
            <a:endParaRPr lang="fr-FR"/>
          </a:p>
        </p:txBody>
      </p:sp>
      <p:pic>
        <p:nvPicPr>
          <p:cNvPr id="9" name="Picture 8">
            <a:extLst>
              <a:ext uri="{FF2B5EF4-FFF2-40B4-BE49-F238E27FC236}">
                <a16:creationId xmlns:a16="http://schemas.microsoft.com/office/drawing/2014/main" id="{04A4F6D2-CD76-43F5-A681-3F113BDB5E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165906"/>
            <a:ext cx="12192000" cy="692094"/>
          </a:xfrm>
          <a:prstGeom prst="rect">
            <a:avLst/>
          </a:prstGeom>
        </p:spPr>
      </p:pic>
      <p:pic>
        <p:nvPicPr>
          <p:cNvPr id="10" name="Picture 4">
            <a:extLst>
              <a:ext uri="{FF2B5EF4-FFF2-40B4-BE49-F238E27FC236}">
                <a16:creationId xmlns:a16="http://schemas.microsoft.com/office/drawing/2014/main" id="{5DF056EE-9E5A-BC7E-9A2F-1B3E227F2B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9013" r="-1"/>
          <a:stretch/>
        </p:blipFill>
        <p:spPr>
          <a:xfrm>
            <a:off x="9781162" y="80160"/>
            <a:ext cx="1783964" cy="972000"/>
          </a:xfrm>
          <a:prstGeom prst="rect">
            <a:avLst/>
          </a:prstGeom>
        </p:spPr>
      </p:pic>
    </p:spTree>
    <p:extLst>
      <p:ext uri="{BB962C8B-B14F-4D97-AF65-F5344CB8AC3E}">
        <p14:creationId xmlns:p14="http://schemas.microsoft.com/office/powerpoint/2010/main" val="34942862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283592-5D1F-42C9-4CFE-126235B4FC60}"/>
              </a:ext>
            </a:extLst>
          </p:cNvPr>
          <p:cNvSpPr>
            <a:spLocks noGrp="1"/>
          </p:cNvSpPr>
          <p:nvPr>
            <p:ph type="dt" sz="half" idx="10"/>
          </p:nvPr>
        </p:nvSpPr>
        <p:spPr/>
        <p:txBody>
          <a:bodyPr/>
          <a:lstStyle/>
          <a:p>
            <a:fld id="{371E880D-16D1-4539-9948-C2240ACC59CA}" type="datetimeFigureOut">
              <a:rPr lang="fr-FR" smtClean="0"/>
              <a:t>22/10/2026</a:t>
            </a:fld>
            <a:endParaRPr lang="fr-FR"/>
          </a:p>
        </p:txBody>
      </p:sp>
      <p:sp>
        <p:nvSpPr>
          <p:cNvPr id="3" name="Footer Placeholder 2">
            <a:extLst>
              <a:ext uri="{FF2B5EF4-FFF2-40B4-BE49-F238E27FC236}">
                <a16:creationId xmlns:a16="http://schemas.microsoft.com/office/drawing/2014/main" id="{20E6437B-EFA8-4585-DE85-9E90FC0C8565}"/>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3095DDA2-EF38-27F0-40CE-3D593C9D233B}"/>
              </a:ext>
            </a:extLst>
          </p:cNvPr>
          <p:cNvSpPr>
            <a:spLocks noGrp="1"/>
          </p:cNvSpPr>
          <p:nvPr>
            <p:ph type="sldNum" sz="quarter" idx="12"/>
          </p:nvPr>
        </p:nvSpPr>
        <p:spPr/>
        <p:txBody>
          <a:bodyPr/>
          <a:lstStyle/>
          <a:p>
            <a:fld id="{FA861154-064F-4AC5-84EA-549FDD985C1D}" type="slidenum">
              <a:rPr lang="fr-FR" smtClean="0"/>
              <a:t>‹#›</a:t>
            </a:fld>
            <a:endParaRPr lang="fr-FR"/>
          </a:p>
        </p:txBody>
      </p:sp>
    </p:spTree>
    <p:extLst>
      <p:ext uri="{BB962C8B-B14F-4D97-AF65-F5344CB8AC3E}">
        <p14:creationId xmlns:p14="http://schemas.microsoft.com/office/powerpoint/2010/main" val="2890278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319846-29D1-46FA-A4B4-F51045673F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FR" dirty="0"/>
          </a:p>
        </p:txBody>
      </p:sp>
      <p:sp>
        <p:nvSpPr>
          <p:cNvPr id="3" name="Text Placeholder 2">
            <a:extLst>
              <a:ext uri="{FF2B5EF4-FFF2-40B4-BE49-F238E27FC236}">
                <a16:creationId xmlns:a16="http://schemas.microsoft.com/office/drawing/2014/main" id="{B9CA294C-9B27-49AE-9128-3696CDEB78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Date Placeholder 3">
            <a:extLst>
              <a:ext uri="{FF2B5EF4-FFF2-40B4-BE49-F238E27FC236}">
                <a16:creationId xmlns:a16="http://schemas.microsoft.com/office/drawing/2014/main" id="{081656F4-F81B-4402-9B07-9F7FD5977B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E880D-16D1-4539-9948-C2240ACC59CA}" type="datetimeFigureOut">
              <a:rPr lang="fr-FR" smtClean="0"/>
              <a:t>22/10/2026</a:t>
            </a:fld>
            <a:endParaRPr lang="fr-FR"/>
          </a:p>
        </p:txBody>
      </p:sp>
      <p:sp>
        <p:nvSpPr>
          <p:cNvPr id="5" name="Footer Placeholder 4">
            <a:extLst>
              <a:ext uri="{FF2B5EF4-FFF2-40B4-BE49-F238E27FC236}">
                <a16:creationId xmlns:a16="http://schemas.microsoft.com/office/drawing/2014/main" id="{2E8CCE74-D5F7-4C92-B871-71638BD58A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1CC09639-0815-4873-A2C3-3182144E77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861154-064F-4AC5-84EA-549FDD985C1D}" type="slidenum">
              <a:rPr lang="fr-FR" smtClean="0"/>
              <a:t>‹#›</a:t>
            </a:fld>
            <a:endParaRPr lang="fr-FR"/>
          </a:p>
        </p:txBody>
      </p:sp>
    </p:spTree>
    <p:extLst>
      <p:ext uri="{BB962C8B-B14F-4D97-AF65-F5344CB8AC3E}">
        <p14:creationId xmlns:p14="http://schemas.microsoft.com/office/powerpoint/2010/main" val="3612068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2" r:id="rId4"/>
    <p:sldLayoutId id="2147483661" r:id="rId5"/>
    <p:sldLayoutId id="2147483651" r:id="rId6"/>
    <p:sldLayoutId id="2147483654" r:id="rId7"/>
    <p:sldLayoutId id="2147483656" r:id="rId8"/>
    <p:sldLayoutId id="2147483657" r:id="rId9"/>
    <p:sldLayoutId id="2147483662" r:id="rId10"/>
  </p:sldLayoutIdLst>
  <p:txStyles>
    <p:titleStyle>
      <a:lvl1pPr algn="l" defTabSz="914400" rtl="0" eaLnBrk="1" latinLnBrk="0" hangingPunct="1">
        <a:lnSpc>
          <a:spcPct val="90000"/>
        </a:lnSpc>
        <a:spcBef>
          <a:spcPct val="0"/>
        </a:spcBef>
        <a:buNone/>
        <a:defRPr sz="4400" kern="1200">
          <a:solidFill>
            <a:srgbClr val="00B0C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46A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46A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46A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46A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46A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D8122-EE5A-ABF2-CB13-A8301986A845}"/>
              </a:ext>
            </a:extLst>
          </p:cNvPr>
          <p:cNvSpPr>
            <a:spLocks noGrp="1"/>
          </p:cNvSpPr>
          <p:nvPr>
            <p:ph type="ctrTitle"/>
          </p:nvPr>
        </p:nvSpPr>
        <p:spPr>
          <a:xfrm>
            <a:off x="4306755" y="1236262"/>
            <a:ext cx="7885246" cy="1149586"/>
          </a:xfrm>
        </p:spPr>
        <p:txBody>
          <a:bodyPr>
            <a:normAutofit/>
          </a:bodyPr>
          <a:lstStyle/>
          <a:p>
            <a:pPr algn="ctr">
              <a:spcBef>
                <a:spcPts val="600"/>
              </a:spcBef>
            </a:pPr>
            <a:r>
              <a:rPr lang="en-AU" sz="3100" dirty="0">
                <a:latin typeface="Amasis MT Pro Medium" panose="02040604050005020304" pitchFamily="18" charset="0"/>
              </a:rPr>
              <a:t>El Nino, potential impacts on fisheries across the Pacific region</a:t>
            </a:r>
          </a:p>
        </p:txBody>
      </p:sp>
      <p:sp>
        <p:nvSpPr>
          <p:cNvPr id="9" name="Subtitle 2">
            <a:extLst>
              <a:ext uri="{FF2B5EF4-FFF2-40B4-BE49-F238E27FC236}">
                <a16:creationId xmlns:a16="http://schemas.microsoft.com/office/drawing/2014/main" id="{E0418A9D-A939-C92B-1C2E-E2B6EC47C740}"/>
              </a:ext>
            </a:extLst>
          </p:cNvPr>
          <p:cNvSpPr>
            <a:spLocks noGrp="1"/>
          </p:cNvSpPr>
          <p:nvPr>
            <p:ph type="subTitle" idx="1"/>
          </p:nvPr>
        </p:nvSpPr>
        <p:spPr>
          <a:xfrm>
            <a:off x="4742121" y="3520841"/>
            <a:ext cx="7292107" cy="1529623"/>
          </a:xfrm>
        </p:spPr>
        <p:txBody>
          <a:bodyPr>
            <a:normAutofit lnSpcReduction="10000"/>
          </a:bodyPr>
          <a:lstStyle/>
          <a:p>
            <a:pPr algn="r"/>
            <a:r>
              <a:rPr lang="en-US" sz="2000" dirty="0">
                <a:latin typeface="Amasis MT Pro Medium" panose="02040604050005020304" pitchFamily="18" charset="0"/>
              </a:rPr>
              <a:t>Simon Nicol</a:t>
            </a:r>
          </a:p>
          <a:p>
            <a:pPr algn="r"/>
            <a:r>
              <a:rPr lang="en-AU" sz="2000" dirty="0">
                <a:latin typeface="Amasis MT Pro Medium" panose="02040604050005020304" pitchFamily="18" charset="0"/>
              </a:rPr>
              <a:t>Principal Fisheries Scientist</a:t>
            </a:r>
          </a:p>
          <a:p>
            <a:pPr algn="r"/>
            <a:r>
              <a:rPr lang="en-AU" sz="2000" dirty="0">
                <a:latin typeface="Amasis MT Pro Medium" panose="02040604050005020304" pitchFamily="18" charset="0"/>
              </a:rPr>
              <a:t>Fisheries, Aquaculture and Marine Ecosystems Division</a:t>
            </a:r>
          </a:p>
          <a:p>
            <a:pPr algn="r"/>
            <a:r>
              <a:rPr lang="en-AU" sz="2000" dirty="0">
                <a:latin typeface="Amasis MT Pro Medium" panose="02040604050005020304" pitchFamily="18" charset="0"/>
              </a:rPr>
              <a:t>SPC</a:t>
            </a:r>
          </a:p>
          <a:p>
            <a:pPr algn="r"/>
            <a:endParaRPr lang="en-US" sz="2000" dirty="0">
              <a:latin typeface="Amasis MT Pro Medium" panose="02040604050005020304" pitchFamily="18" charset="0"/>
            </a:endParaRPr>
          </a:p>
        </p:txBody>
      </p:sp>
    </p:spTree>
    <p:extLst>
      <p:ext uri="{BB962C8B-B14F-4D97-AF65-F5344CB8AC3E}">
        <p14:creationId xmlns:p14="http://schemas.microsoft.com/office/powerpoint/2010/main" val="1033466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A0997-B68D-545E-C1EF-23CB065F993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1C0071-0AA3-477D-3ABC-6761CCAD89DE}"/>
              </a:ext>
            </a:extLst>
          </p:cNvPr>
          <p:cNvSpPr>
            <a:spLocks noGrp="1"/>
          </p:cNvSpPr>
          <p:nvPr>
            <p:ph idx="1"/>
          </p:nvPr>
        </p:nvSpPr>
        <p:spPr>
          <a:xfrm>
            <a:off x="1025624" y="1494797"/>
            <a:ext cx="10515600" cy="4351338"/>
          </a:xfrm>
        </p:spPr>
        <p:txBody>
          <a:bodyPr>
            <a:normAutofit fontScale="92500" lnSpcReduction="20000"/>
          </a:bodyPr>
          <a:lstStyle/>
          <a:p>
            <a:pPr marL="0" indent="0">
              <a:buNone/>
            </a:pPr>
            <a:r>
              <a:rPr lang="en-AU" b="1" dirty="0"/>
              <a:t>Oceanographic changes</a:t>
            </a:r>
            <a:endParaRPr lang="en-AU" dirty="0"/>
          </a:p>
          <a:p>
            <a:pPr lvl="0"/>
            <a:r>
              <a:rPr lang="en-AU" dirty="0"/>
              <a:t>During El Niño, the warm pool in the western Pacific moves eastward, bringing warmer surface water and shifting rainfall toward the central and eastern Pacific.</a:t>
            </a:r>
          </a:p>
          <a:p>
            <a:pPr lvl="0"/>
            <a:r>
              <a:rPr lang="en-AU" dirty="0"/>
              <a:t>Warming of 1-2°C or more can trigger coral bleaching on the reefs that coastal fisheries depend on. </a:t>
            </a:r>
          </a:p>
          <a:p>
            <a:pPr lvl="1"/>
            <a:r>
              <a:rPr lang="en-AU" dirty="0"/>
              <a:t>the 1997-98 and 2015-16 events caused widespread bleaching across parts of Micronesia, Kiribati, Fiji, and elsewhere.</a:t>
            </a:r>
          </a:p>
          <a:p>
            <a:pPr lvl="0"/>
            <a:r>
              <a:rPr lang="en-AU" dirty="0"/>
              <a:t>Sea levels in the western Pacific drop temporarily, which can expose reef flats and stress shallow reef and seagrass habitats.</a:t>
            </a:r>
          </a:p>
          <a:p>
            <a:pPr lvl="0"/>
            <a:r>
              <a:rPr lang="en-AU" dirty="0"/>
              <a:t>Changes in rainfall and runoff alter nutrient delivery and salinity in lagoons and nearshore waters.</a:t>
            </a:r>
          </a:p>
          <a:p>
            <a:endParaRPr lang="en-AU" dirty="0"/>
          </a:p>
        </p:txBody>
      </p:sp>
      <p:sp>
        <p:nvSpPr>
          <p:cNvPr id="2" name="Title 2">
            <a:extLst>
              <a:ext uri="{FF2B5EF4-FFF2-40B4-BE49-F238E27FC236}">
                <a16:creationId xmlns:a16="http://schemas.microsoft.com/office/drawing/2014/main" id="{4DC72695-FE52-9D89-1423-44E79428A69E}"/>
              </a:ext>
            </a:extLst>
          </p:cNvPr>
          <p:cNvSpPr>
            <a:spLocks noGrp="1"/>
          </p:cNvSpPr>
          <p:nvPr>
            <p:ph type="title"/>
          </p:nvPr>
        </p:nvSpPr>
        <p:spPr/>
        <p:txBody>
          <a:bodyPr/>
          <a:lstStyle/>
          <a:p>
            <a:r>
              <a:rPr lang="en-AU" sz="3200" dirty="0">
                <a:latin typeface="Amasis MT Pro Medium" panose="02040604050005020304" pitchFamily="18" charset="0"/>
              </a:rPr>
              <a:t>El Niño and Ocean Conditions</a:t>
            </a:r>
          </a:p>
        </p:txBody>
      </p:sp>
    </p:spTree>
    <p:extLst>
      <p:ext uri="{BB962C8B-B14F-4D97-AF65-F5344CB8AC3E}">
        <p14:creationId xmlns:p14="http://schemas.microsoft.com/office/powerpoint/2010/main" val="2121902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31FEF-2C16-3018-D392-D574B4D8C24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7A51932-93D6-51D0-FDC2-757EC1A66126}"/>
              </a:ext>
            </a:extLst>
          </p:cNvPr>
          <p:cNvSpPr/>
          <p:nvPr/>
        </p:nvSpPr>
        <p:spPr>
          <a:xfrm>
            <a:off x="3780661" y="5687239"/>
            <a:ext cx="234015" cy="24808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rgbClr val="0070C0"/>
              </a:solidFill>
              <a:latin typeface="Amasis MT Pro Medium" panose="02040604050005020304" pitchFamily="18" charset="0"/>
            </a:endParaRPr>
          </a:p>
        </p:txBody>
      </p:sp>
      <p:sp>
        <p:nvSpPr>
          <p:cNvPr id="6" name="TextBox 5">
            <a:extLst>
              <a:ext uri="{FF2B5EF4-FFF2-40B4-BE49-F238E27FC236}">
                <a16:creationId xmlns:a16="http://schemas.microsoft.com/office/drawing/2014/main" id="{5567DF14-5D6A-AEF9-C571-DA5EF7DD650E}"/>
              </a:ext>
            </a:extLst>
          </p:cNvPr>
          <p:cNvSpPr txBox="1"/>
          <p:nvPr/>
        </p:nvSpPr>
        <p:spPr>
          <a:xfrm>
            <a:off x="4227396" y="5767046"/>
            <a:ext cx="1043269" cy="400110"/>
          </a:xfrm>
          <a:prstGeom prst="rect">
            <a:avLst/>
          </a:prstGeom>
          <a:noFill/>
        </p:spPr>
        <p:txBody>
          <a:bodyPr wrap="square" rtlCol="0">
            <a:spAutoFit/>
          </a:bodyPr>
          <a:lstStyle/>
          <a:p>
            <a:r>
              <a:rPr lang="en-AU" sz="2000" dirty="0">
                <a:solidFill>
                  <a:srgbClr val="0070C0"/>
                </a:solidFill>
                <a:latin typeface="Amasis MT Pro Medium" panose="02040604050005020304" pitchFamily="18" charset="0"/>
              </a:rPr>
              <a:t>FADs</a:t>
            </a:r>
          </a:p>
        </p:txBody>
      </p:sp>
      <p:sp>
        <p:nvSpPr>
          <p:cNvPr id="7" name="Rectangle 6">
            <a:extLst>
              <a:ext uri="{FF2B5EF4-FFF2-40B4-BE49-F238E27FC236}">
                <a16:creationId xmlns:a16="http://schemas.microsoft.com/office/drawing/2014/main" id="{D655F86A-8C05-DF85-E66C-137A0AF12176}"/>
              </a:ext>
            </a:extLst>
          </p:cNvPr>
          <p:cNvSpPr/>
          <p:nvPr/>
        </p:nvSpPr>
        <p:spPr>
          <a:xfrm>
            <a:off x="1196235" y="5638104"/>
            <a:ext cx="234015" cy="248088"/>
          </a:xfrm>
          <a:prstGeom prst="rect">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rgbClr val="0070C0"/>
              </a:solidFill>
              <a:latin typeface="Amasis MT Pro Medium" panose="02040604050005020304" pitchFamily="18" charset="0"/>
            </a:endParaRPr>
          </a:p>
        </p:txBody>
      </p:sp>
      <p:sp>
        <p:nvSpPr>
          <p:cNvPr id="8" name="TextBox 7">
            <a:extLst>
              <a:ext uri="{FF2B5EF4-FFF2-40B4-BE49-F238E27FC236}">
                <a16:creationId xmlns:a16="http://schemas.microsoft.com/office/drawing/2014/main" id="{0C0DB884-0F3B-4AFC-7B6D-A021268EBD34}"/>
              </a:ext>
            </a:extLst>
          </p:cNvPr>
          <p:cNvSpPr txBox="1"/>
          <p:nvPr/>
        </p:nvSpPr>
        <p:spPr>
          <a:xfrm>
            <a:off x="1820123" y="5544247"/>
            <a:ext cx="1679877" cy="646331"/>
          </a:xfrm>
          <a:prstGeom prst="rect">
            <a:avLst/>
          </a:prstGeom>
          <a:noFill/>
        </p:spPr>
        <p:txBody>
          <a:bodyPr wrap="square" rtlCol="0">
            <a:spAutoFit/>
          </a:bodyPr>
          <a:lstStyle/>
          <a:p>
            <a:r>
              <a:rPr lang="en-AU" sz="2000" dirty="0">
                <a:solidFill>
                  <a:srgbClr val="0070C0"/>
                </a:solidFill>
                <a:latin typeface="Amasis MT Pro Medium" panose="02040604050005020304" pitchFamily="18" charset="0"/>
              </a:rPr>
              <a:t>Free school</a:t>
            </a:r>
          </a:p>
          <a:p>
            <a:r>
              <a:rPr lang="en-AU" sz="1600" dirty="0">
                <a:solidFill>
                  <a:srgbClr val="0070C0"/>
                </a:solidFill>
                <a:latin typeface="Amasis MT Pro Medium" panose="02040604050005020304" pitchFamily="18" charset="0"/>
              </a:rPr>
              <a:t>(</a:t>
            </a:r>
            <a:r>
              <a:rPr lang="en-AU" sz="1600" dirty="0" err="1">
                <a:solidFill>
                  <a:srgbClr val="0070C0"/>
                </a:solidFill>
                <a:latin typeface="Amasis MT Pro Medium" panose="02040604050005020304" pitchFamily="18" charset="0"/>
              </a:rPr>
              <a:t>unassociated</a:t>
            </a:r>
            <a:r>
              <a:rPr lang="en-AU" sz="1600" dirty="0">
                <a:solidFill>
                  <a:srgbClr val="0070C0"/>
                </a:solidFill>
                <a:latin typeface="Amasis MT Pro Medium" panose="02040604050005020304" pitchFamily="18" charset="0"/>
              </a:rPr>
              <a:t>)</a:t>
            </a:r>
          </a:p>
        </p:txBody>
      </p:sp>
      <p:grpSp>
        <p:nvGrpSpPr>
          <p:cNvPr id="10" name="Group 9">
            <a:extLst>
              <a:ext uri="{FF2B5EF4-FFF2-40B4-BE49-F238E27FC236}">
                <a16:creationId xmlns:a16="http://schemas.microsoft.com/office/drawing/2014/main" id="{9322B672-956A-2A8F-160F-1FE101C3E1BB}"/>
              </a:ext>
            </a:extLst>
          </p:cNvPr>
          <p:cNvGrpSpPr/>
          <p:nvPr/>
        </p:nvGrpSpPr>
        <p:grpSpPr>
          <a:xfrm>
            <a:off x="927640" y="1770781"/>
            <a:ext cx="5940056" cy="3858579"/>
            <a:chOff x="4245686" y="1105321"/>
            <a:chExt cx="7815211" cy="5220079"/>
          </a:xfrm>
        </p:grpSpPr>
        <p:pic>
          <p:nvPicPr>
            <p:cNvPr id="12" name="Picture 11">
              <a:extLst>
                <a:ext uri="{FF2B5EF4-FFF2-40B4-BE49-F238E27FC236}">
                  <a16:creationId xmlns:a16="http://schemas.microsoft.com/office/drawing/2014/main" id="{255ACF74-8831-0392-139E-D20C38CE0A54}"/>
                </a:ext>
              </a:extLst>
            </p:cNvPr>
            <p:cNvPicPr>
              <a:picLocks noChangeAspect="1"/>
            </p:cNvPicPr>
            <p:nvPr/>
          </p:nvPicPr>
          <p:blipFill>
            <a:blip r:embed="rId3"/>
            <a:srcRect t="1931"/>
            <a:stretch>
              <a:fillRect/>
            </a:stretch>
          </p:blipFill>
          <p:spPr>
            <a:xfrm>
              <a:off x="4245686" y="1105321"/>
              <a:ext cx="7815211" cy="5220079"/>
            </a:xfrm>
            <a:prstGeom prst="rect">
              <a:avLst/>
            </a:prstGeom>
          </p:spPr>
        </p:pic>
        <p:sp>
          <p:nvSpPr>
            <p:cNvPr id="13" name="TextBox 12">
              <a:extLst>
                <a:ext uri="{FF2B5EF4-FFF2-40B4-BE49-F238E27FC236}">
                  <a16:creationId xmlns:a16="http://schemas.microsoft.com/office/drawing/2014/main" id="{04801748-94AA-B389-8EF7-778D1E12D4C7}"/>
                </a:ext>
              </a:extLst>
            </p:cNvPr>
            <p:cNvSpPr txBox="1"/>
            <p:nvPr/>
          </p:nvSpPr>
          <p:spPr>
            <a:xfrm>
              <a:off x="8283428" y="1157394"/>
              <a:ext cx="2179291" cy="499651"/>
            </a:xfrm>
            <a:prstGeom prst="rect">
              <a:avLst/>
            </a:prstGeom>
            <a:solidFill>
              <a:schemeClr val="bg1"/>
            </a:solidFill>
          </p:spPr>
          <p:txBody>
            <a:bodyPr wrap="square" rtlCol="0">
              <a:spAutoFit/>
            </a:bodyPr>
            <a:lstStyle/>
            <a:p>
              <a:r>
                <a:rPr lang="en-AU" dirty="0">
                  <a:solidFill>
                    <a:srgbClr val="FF0000"/>
                  </a:solidFill>
                  <a:latin typeface="Amasis MT Pro Medium" panose="02040604050005020304" pitchFamily="18" charset="0"/>
                </a:rPr>
                <a:t>short El Niño</a:t>
              </a:r>
            </a:p>
          </p:txBody>
        </p:sp>
        <p:sp>
          <p:nvSpPr>
            <p:cNvPr id="14" name="TextBox 13">
              <a:extLst>
                <a:ext uri="{FF2B5EF4-FFF2-40B4-BE49-F238E27FC236}">
                  <a16:creationId xmlns:a16="http://schemas.microsoft.com/office/drawing/2014/main" id="{BE3F7E43-3F33-3945-F7CF-5A1464C842E5}"/>
                </a:ext>
              </a:extLst>
            </p:cNvPr>
            <p:cNvSpPr txBox="1"/>
            <p:nvPr/>
          </p:nvSpPr>
          <p:spPr>
            <a:xfrm>
              <a:off x="7987671" y="3498651"/>
              <a:ext cx="2305325" cy="433417"/>
            </a:xfrm>
            <a:prstGeom prst="rect">
              <a:avLst/>
            </a:prstGeom>
            <a:solidFill>
              <a:schemeClr val="bg1"/>
            </a:solidFill>
          </p:spPr>
          <p:txBody>
            <a:bodyPr wrap="none" rtlCol="0">
              <a:spAutoFit/>
            </a:bodyPr>
            <a:lstStyle/>
            <a:p>
              <a:r>
                <a:rPr lang="en-AU" dirty="0">
                  <a:solidFill>
                    <a:srgbClr val="0070C0"/>
                  </a:solidFill>
                  <a:latin typeface="Amasis MT Pro Medium" panose="02040604050005020304" pitchFamily="18" charset="0"/>
                </a:rPr>
                <a:t>neutral/La Niña</a:t>
              </a:r>
            </a:p>
          </p:txBody>
        </p:sp>
      </p:grpSp>
      <p:sp>
        <p:nvSpPr>
          <p:cNvPr id="2" name="Title 2">
            <a:extLst>
              <a:ext uri="{FF2B5EF4-FFF2-40B4-BE49-F238E27FC236}">
                <a16:creationId xmlns:a16="http://schemas.microsoft.com/office/drawing/2014/main" id="{9FF018FB-8D88-D0C5-09F2-C4BB0837430E}"/>
              </a:ext>
            </a:extLst>
          </p:cNvPr>
          <p:cNvSpPr>
            <a:spLocks noGrp="1"/>
          </p:cNvSpPr>
          <p:nvPr>
            <p:ph type="title"/>
          </p:nvPr>
        </p:nvSpPr>
        <p:spPr>
          <a:xfrm>
            <a:off x="927640" y="636643"/>
            <a:ext cx="9591398" cy="567424"/>
          </a:xfrm>
        </p:spPr>
        <p:txBody>
          <a:bodyPr/>
          <a:lstStyle/>
          <a:p>
            <a:r>
              <a:rPr lang="en-AU" sz="3200" dirty="0">
                <a:latin typeface="Amasis MT Pro Medium" panose="02040604050005020304" pitchFamily="18" charset="0"/>
              </a:rPr>
              <a:t>El Niño and regional tuna fishery distribution</a:t>
            </a:r>
          </a:p>
        </p:txBody>
      </p:sp>
      <p:sp>
        <p:nvSpPr>
          <p:cNvPr id="21" name="TextBox 20">
            <a:extLst>
              <a:ext uri="{FF2B5EF4-FFF2-40B4-BE49-F238E27FC236}">
                <a16:creationId xmlns:a16="http://schemas.microsoft.com/office/drawing/2014/main" id="{50BE54DA-E0F3-4D7F-A3CA-1C6C7153FBDF}"/>
              </a:ext>
            </a:extLst>
          </p:cNvPr>
          <p:cNvSpPr txBox="1"/>
          <p:nvPr/>
        </p:nvSpPr>
        <p:spPr>
          <a:xfrm>
            <a:off x="5008943" y="5882803"/>
            <a:ext cx="1947364" cy="338554"/>
          </a:xfrm>
          <a:prstGeom prst="rect">
            <a:avLst/>
          </a:prstGeom>
          <a:noFill/>
        </p:spPr>
        <p:txBody>
          <a:bodyPr wrap="square" rtlCol="0">
            <a:spAutoFit/>
          </a:bodyPr>
          <a:lstStyle/>
          <a:p>
            <a:pPr>
              <a:spcBef>
                <a:spcPts val="1200"/>
              </a:spcBef>
            </a:pPr>
            <a:r>
              <a:rPr lang="en-AU" sz="1600" dirty="0">
                <a:solidFill>
                  <a:srgbClr val="0046AD"/>
                </a:solidFill>
                <a:latin typeface="Amasis MT Pro Medium" panose="02040604050005020304" pitchFamily="18" charset="0"/>
              </a:rPr>
              <a:t>Source: TFAR 2025</a:t>
            </a:r>
            <a:endParaRPr lang="en-AU" sz="1400" dirty="0">
              <a:solidFill>
                <a:srgbClr val="0046AD"/>
              </a:solidFill>
              <a:latin typeface="Amasis MT Pro Medium" panose="02040604050005020304" pitchFamily="18" charset="0"/>
            </a:endParaRPr>
          </a:p>
        </p:txBody>
      </p:sp>
      <p:sp>
        <p:nvSpPr>
          <p:cNvPr id="4" name="TextBox 3">
            <a:extLst>
              <a:ext uri="{FF2B5EF4-FFF2-40B4-BE49-F238E27FC236}">
                <a16:creationId xmlns:a16="http://schemas.microsoft.com/office/drawing/2014/main" id="{2CEA735F-633E-F88B-690C-B82EEB10199A}"/>
              </a:ext>
            </a:extLst>
          </p:cNvPr>
          <p:cNvSpPr txBox="1"/>
          <p:nvPr/>
        </p:nvSpPr>
        <p:spPr>
          <a:xfrm>
            <a:off x="7257569" y="1706330"/>
            <a:ext cx="4823279" cy="4401205"/>
          </a:xfrm>
          <a:prstGeom prst="rect">
            <a:avLst/>
          </a:prstGeom>
          <a:noFill/>
        </p:spPr>
        <p:txBody>
          <a:bodyPr wrap="square">
            <a:spAutoFit/>
          </a:bodyPr>
          <a:lstStyle/>
          <a:p>
            <a:pPr marL="342900" lvl="0" indent="-342900" rtl="0">
              <a:buFont typeface="Arial" panose="020B0604020202020204" pitchFamily="34" charset="0"/>
              <a:buChar char="•"/>
            </a:pPr>
            <a:r>
              <a:rPr lang="en-AU" sz="2000" dirty="0">
                <a:solidFill>
                  <a:srgbClr val="0046AD"/>
                </a:solidFill>
              </a:rPr>
              <a:t>Purse seine vessels follow the fish, so fishing effort shifts east, concentrating in the waters of the central Pacific nations.</a:t>
            </a:r>
          </a:p>
          <a:p>
            <a:pPr marL="342900" lvl="0" indent="-342900" rtl="0">
              <a:buFont typeface="Arial" panose="020B0604020202020204" pitchFamily="34" charset="0"/>
              <a:buChar char="•"/>
            </a:pPr>
            <a:endParaRPr lang="en-AU" sz="2000" dirty="0">
              <a:solidFill>
                <a:srgbClr val="0046AD"/>
              </a:solidFill>
            </a:endParaRPr>
          </a:p>
          <a:p>
            <a:pPr marL="342900" lvl="0" indent="-342900" rtl="0">
              <a:buFont typeface="Arial" panose="020B0604020202020204" pitchFamily="34" charset="0"/>
              <a:buChar char="•"/>
            </a:pPr>
            <a:r>
              <a:rPr lang="en-AU" sz="2000" dirty="0">
                <a:solidFill>
                  <a:srgbClr val="0046AD"/>
                </a:solidFill>
              </a:rPr>
              <a:t>Because the fish move, countries in the east can see higher demand and prices for fishing days, while western members may see fewer days sold or reduced catch.</a:t>
            </a:r>
          </a:p>
          <a:p>
            <a:pPr marL="342900" lvl="0" indent="-342900" rtl="0">
              <a:buFont typeface="Arial" panose="020B0604020202020204" pitchFamily="34" charset="0"/>
              <a:buChar char="•"/>
            </a:pPr>
            <a:endParaRPr lang="en-AU" sz="2000" dirty="0">
              <a:solidFill>
                <a:srgbClr val="0046AD"/>
              </a:solidFill>
            </a:endParaRPr>
          </a:p>
          <a:p>
            <a:pPr marL="342900" lvl="0" indent="-342900" rtl="0">
              <a:buFont typeface="Arial" panose="020B0604020202020204" pitchFamily="34" charset="0"/>
              <a:buChar char="•"/>
            </a:pPr>
            <a:r>
              <a:rPr lang="en-AU" sz="2000" dirty="0">
                <a:solidFill>
                  <a:srgbClr val="0046AD"/>
                </a:solidFill>
              </a:rPr>
              <a:t>Several eastern countries have benefited sharply from the shift, for example Kiribati in strong El Niño years, which has seen its licensing revenue rise.</a:t>
            </a:r>
          </a:p>
        </p:txBody>
      </p:sp>
    </p:spTree>
    <p:extLst>
      <p:ext uri="{BB962C8B-B14F-4D97-AF65-F5344CB8AC3E}">
        <p14:creationId xmlns:p14="http://schemas.microsoft.com/office/powerpoint/2010/main" val="1134960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68521E6-BA09-D970-F5B4-49B92797DB45}"/>
              </a:ext>
            </a:extLst>
          </p:cNvPr>
          <p:cNvSpPr>
            <a:spLocks noGrp="1"/>
          </p:cNvSpPr>
          <p:nvPr>
            <p:ph idx="1"/>
          </p:nvPr>
        </p:nvSpPr>
        <p:spPr/>
        <p:txBody>
          <a:bodyPr>
            <a:normAutofit fontScale="85000" lnSpcReduction="10000"/>
          </a:bodyPr>
          <a:lstStyle/>
          <a:p>
            <a:r>
              <a:rPr lang="en-AU" dirty="0"/>
              <a:t>Many Pacific island governments depend heavily on tuna access fees, which can account for a large share of government revenue in countries like Kiribati, Tuvalu, Nauru, and Tokelau. El Niño can therefore create winners and losers in public finances.</a:t>
            </a:r>
          </a:p>
          <a:p>
            <a:r>
              <a:rPr lang="en-AU" dirty="0"/>
              <a:t>Domestic industries are affected, since canneries and processing plants in the west (such as in PNG, Solomon Islands, and Fiji) may face supply swings.</a:t>
            </a:r>
          </a:p>
          <a:p>
            <a:r>
              <a:rPr lang="en-AU" dirty="0"/>
              <a:t>Small-scale and artisanal tuna fishers using nearshore FADs and longlines may also see changes in availability, along with the transshipment and port activity that comes with it.</a:t>
            </a:r>
          </a:p>
          <a:p>
            <a:r>
              <a:rPr lang="en-AU" dirty="0"/>
              <a:t>Longline fisheries (yellowfin, bigeye, albacore) are affected by changes in catch rates linked to thermocline depth, which influences vessel profitability and the economics of bases like Fiji, Samoa, and French Polynesia.</a:t>
            </a:r>
          </a:p>
          <a:p>
            <a:endParaRPr lang="en-AU" dirty="0"/>
          </a:p>
        </p:txBody>
      </p:sp>
      <p:sp>
        <p:nvSpPr>
          <p:cNvPr id="3" name="Title 2">
            <a:extLst>
              <a:ext uri="{FF2B5EF4-FFF2-40B4-BE49-F238E27FC236}">
                <a16:creationId xmlns:a16="http://schemas.microsoft.com/office/drawing/2014/main" id="{CCF068E5-5BBB-1410-2C43-F86EED04C883}"/>
              </a:ext>
            </a:extLst>
          </p:cNvPr>
          <p:cNvSpPr>
            <a:spLocks noGrp="1"/>
          </p:cNvSpPr>
          <p:nvPr>
            <p:ph type="title"/>
          </p:nvPr>
        </p:nvSpPr>
        <p:spPr/>
        <p:txBody>
          <a:bodyPr/>
          <a:lstStyle/>
          <a:p>
            <a:r>
              <a:rPr lang="en-AU" dirty="0"/>
              <a:t>Economic and social effects</a:t>
            </a:r>
          </a:p>
        </p:txBody>
      </p:sp>
    </p:spTree>
    <p:extLst>
      <p:ext uri="{BB962C8B-B14F-4D97-AF65-F5344CB8AC3E}">
        <p14:creationId xmlns:p14="http://schemas.microsoft.com/office/powerpoint/2010/main" val="2116986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2E5B863-B9B4-BF67-DE96-075EACAE4E16}"/>
              </a:ext>
            </a:extLst>
          </p:cNvPr>
          <p:cNvSpPr>
            <a:spLocks noGrp="1"/>
          </p:cNvSpPr>
          <p:nvPr>
            <p:ph idx="1"/>
          </p:nvPr>
        </p:nvSpPr>
        <p:spPr/>
        <p:txBody>
          <a:bodyPr>
            <a:normAutofit fontScale="92500" lnSpcReduction="10000"/>
          </a:bodyPr>
          <a:lstStyle/>
          <a:p>
            <a:pPr lvl="0"/>
            <a:r>
              <a:rPr lang="en-AU" b="1" dirty="0"/>
              <a:t>Reef fisheries:</a:t>
            </a:r>
            <a:r>
              <a:rPr lang="en-AU" dirty="0"/>
              <a:t> Bleaching and coral mortality reduce habitat quality. Herbivores can increase at first as algae grow, but over time reef fish abundance and diversity decline, especially for coral-dependent species.</a:t>
            </a:r>
          </a:p>
          <a:p>
            <a:pPr lvl="0"/>
            <a:r>
              <a:rPr lang="en-AU" b="1" dirty="0"/>
              <a:t>Invertebrates:</a:t>
            </a:r>
            <a:r>
              <a:rPr lang="en-AU" dirty="0"/>
              <a:t> Giant clams, sea cucumbers, and trochus are sensitive to heat stress and to changes in salinity.</a:t>
            </a:r>
          </a:p>
          <a:p>
            <a:pPr lvl="0"/>
            <a:r>
              <a:rPr lang="en-AU" b="1" dirty="0"/>
              <a:t>Pelagic species:</a:t>
            </a:r>
            <a:r>
              <a:rPr lang="en-AU" dirty="0"/>
              <a:t> Skipjack and yellowfin tuna shift their distribution with the warm pool, moving east during El Niño. Nearshore and artisanal fishers in the western Pacific may see fewer fish, while the central and eastern islands (Kiribati, Tuvalu, Cook Islands, French Polynesia) often gain access.</a:t>
            </a:r>
          </a:p>
          <a:p>
            <a:pPr lvl="0"/>
            <a:r>
              <a:rPr lang="en-AU" b="1" dirty="0"/>
              <a:t>Nearshore productivity:</a:t>
            </a:r>
            <a:r>
              <a:rPr lang="en-AU" dirty="0"/>
              <a:t> Reduced upwelling and nutrient supply can lower plankton production, affecting the food web that supports small </a:t>
            </a:r>
            <a:r>
              <a:rPr lang="en-AU" dirty="0" err="1"/>
              <a:t>pelagics</a:t>
            </a:r>
            <a:r>
              <a:rPr lang="en-AU" dirty="0"/>
              <a:t> and reef fish.</a:t>
            </a:r>
          </a:p>
          <a:p>
            <a:endParaRPr lang="en-AU" dirty="0"/>
          </a:p>
        </p:txBody>
      </p:sp>
      <p:sp>
        <p:nvSpPr>
          <p:cNvPr id="3" name="Title 2">
            <a:extLst>
              <a:ext uri="{FF2B5EF4-FFF2-40B4-BE49-F238E27FC236}">
                <a16:creationId xmlns:a16="http://schemas.microsoft.com/office/drawing/2014/main" id="{16C26C5D-EC81-F84D-7803-1397A07E2509}"/>
              </a:ext>
            </a:extLst>
          </p:cNvPr>
          <p:cNvSpPr>
            <a:spLocks noGrp="1"/>
          </p:cNvSpPr>
          <p:nvPr>
            <p:ph type="title"/>
          </p:nvPr>
        </p:nvSpPr>
        <p:spPr/>
        <p:txBody>
          <a:bodyPr/>
          <a:lstStyle/>
          <a:p>
            <a:r>
              <a:rPr lang="en-AU" dirty="0"/>
              <a:t>Effects on coastal fisheries</a:t>
            </a:r>
          </a:p>
        </p:txBody>
      </p:sp>
    </p:spTree>
    <p:extLst>
      <p:ext uri="{BB962C8B-B14F-4D97-AF65-F5344CB8AC3E}">
        <p14:creationId xmlns:p14="http://schemas.microsoft.com/office/powerpoint/2010/main" val="4223693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8A1733-1E2A-6CC8-7A9F-8A9E4F0C02AD}"/>
              </a:ext>
            </a:extLst>
          </p:cNvPr>
          <p:cNvSpPr>
            <a:spLocks noGrp="1"/>
          </p:cNvSpPr>
          <p:nvPr>
            <p:ph idx="1"/>
          </p:nvPr>
        </p:nvSpPr>
        <p:spPr/>
        <p:txBody>
          <a:bodyPr/>
          <a:lstStyle/>
          <a:p>
            <a:pPr lvl="0"/>
            <a:r>
              <a:rPr lang="en-AU" dirty="0"/>
              <a:t>Many communities rely on coastal fish as a primary protein source, so declines threaten food security and household income.</a:t>
            </a:r>
          </a:p>
          <a:p>
            <a:pPr lvl="0"/>
            <a:r>
              <a:rPr lang="en-AU" dirty="0"/>
              <a:t>Drought, which often accompanies El Niño in the western Pacific, adds pressure on freshwater and agriculture, which can push people to fish more heavily.</a:t>
            </a:r>
          </a:p>
          <a:p>
            <a:pPr lvl="0"/>
            <a:r>
              <a:rPr lang="en-AU" dirty="0"/>
              <a:t>Fishing effort can increase on already stressed reefs, worsening overfishing.</a:t>
            </a:r>
          </a:p>
          <a:p>
            <a:endParaRPr lang="en-AU" dirty="0"/>
          </a:p>
        </p:txBody>
      </p:sp>
      <p:sp>
        <p:nvSpPr>
          <p:cNvPr id="3" name="Title 2">
            <a:extLst>
              <a:ext uri="{FF2B5EF4-FFF2-40B4-BE49-F238E27FC236}">
                <a16:creationId xmlns:a16="http://schemas.microsoft.com/office/drawing/2014/main" id="{5F632D32-5946-E7C2-EC32-9967D999465D}"/>
              </a:ext>
            </a:extLst>
          </p:cNvPr>
          <p:cNvSpPr>
            <a:spLocks noGrp="1"/>
          </p:cNvSpPr>
          <p:nvPr>
            <p:ph type="title"/>
          </p:nvPr>
        </p:nvSpPr>
        <p:spPr/>
        <p:txBody>
          <a:bodyPr/>
          <a:lstStyle/>
          <a:p>
            <a:r>
              <a:rPr lang="en-AU" dirty="0"/>
              <a:t>Socioeconomic effects</a:t>
            </a:r>
          </a:p>
        </p:txBody>
      </p:sp>
    </p:spTree>
    <p:extLst>
      <p:ext uri="{BB962C8B-B14F-4D97-AF65-F5344CB8AC3E}">
        <p14:creationId xmlns:p14="http://schemas.microsoft.com/office/powerpoint/2010/main" val="25974479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10AC81-AFC4-DA21-E676-5B60A27D9491}"/>
              </a:ext>
            </a:extLst>
          </p:cNvPr>
          <p:cNvSpPr>
            <a:spLocks noGrp="1"/>
          </p:cNvSpPr>
          <p:nvPr>
            <p:ph type="title"/>
          </p:nvPr>
        </p:nvSpPr>
        <p:spPr/>
        <p:txBody>
          <a:bodyPr/>
          <a:lstStyle/>
          <a:p>
            <a:r>
              <a:rPr lang="en-AU" dirty="0"/>
              <a:t>Compounding effects</a:t>
            </a:r>
          </a:p>
        </p:txBody>
      </p:sp>
      <p:pic>
        <p:nvPicPr>
          <p:cNvPr id="5" name="Picture 4">
            <a:extLst>
              <a:ext uri="{FF2B5EF4-FFF2-40B4-BE49-F238E27FC236}">
                <a16:creationId xmlns:a16="http://schemas.microsoft.com/office/drawing/2014/main" id="{8C1103F2-9813-816D-D384-FD2BA5FE2FB8}"/>
              </a:ext>
            </a:extLst>
          </p:cNvPr>
          <p:cNvPicPr>
            <a:picLocks noChangeAspect="1"/>
          </p:cNvPicPr>
          <p:nvPr/>
        </p:nvPicPr>
        <p:blipFill>
          <a:blip r:embed="rId3"/>
          <a:stretch>
            <a:fillRect/>
          </a:stretch>
        </p:blipFill>
        <p:spPr>
          <a:xfrm>
            <a:off x="1273527" y="1441040"/>
            <a:ext cx="3870133" cy="5044104"/>
          </a:xfrm>
          <a:prstGeom prst="rect">
            <a:avLst/>
          </a:prstGeom>
        </p:spPr>
      </p:pic>
      <p:pic>
        <p:nvPicPr>
          <p:cNvPr id="6" name="Picture 5" descr="A graph with numbers and lines&#10;&#10;AI-generated content may be incorrect.">
            <a:extLst>
              <a:ext uri="{FF2B5EF4-FFF2-40B4-BE49-F238E27FC236}">
                <a16:creationId xmlns:a16="http://schemas.microsoft.com/office/drawing/2014/main" id="{D4881C0F-42EF-A415-CC9D-F862F50218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1511" y="2499332"/>
            <a:ext cx="5592387" cy="2434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08510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6.0.6404"/>
  <p:tag name="SLIDO_PRESENTATION_ID" val="19d52f98-0858-4d41-836c-08d36683edaa"/>
  <p:tag name="SLIDO_EVENT_UUID" val="af2d07c4-1d97-42bb-9898-e806e80aa548"/>
  <p:tag name="SLIDO_EVENT_SECTION_UUID" val="d4b8450b-babc-47ae-b788-07cc95714076"/>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ésentation2" id="{D6266FE2-2F15-2D4C-9C69-08CD112CF84C}" vid="{2C19B3E1-288E-0B47-B6F6-9F73CBD08D9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934093EEB53B439AEA68299640A869" ma:contentTypeVersion="19" ma:contentTypeDescription="Create a new document." ma:contentTypeScope="" ma:versionID="0edaae77a6a575463c07ab9a0acfefe5">
  <xsd:schema xmlns:xsd="http://www.w3.org/2001/XMLSchema" xmlns:xs="http://www.w3.org/2001/XMLSchema" xmlns:p="http://schemas.microsoft.com/office/2006/metadata/properties" xmlns:ns2="7600946e-dc5f-4cd8-ab86-eeaa00002ab8" xmlns:ns3="ffed08e2-e397-4b70-956a-3e9bf393240d" targetNamespace="http://schemas.microsoft.com/office/2006/metadata/properties" ma:root="true" ma:fieldsID="ac48c1a118d5ec29e296fc48dc1039b9" ns2:_="" ns3:_="">
    <xsd:import namespace="7600946e-dc5f-4cd8-ab86-eeaa00002ab8"/>
    <xsd:import namespace="ffed08e2-e397-4b70-956a-3e9bf393240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LengthInSecond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00946e-dc5f-4cd8-ab86-eeaa00002a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e002d73-fcbf-44f2-bb02-7941846832b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fed08e2-e397-4b70-956a-3e9bf393240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f9eb7ec-599b-4ec4-8959-e942ccebf1fc}" ma:internalName="TaxCatchAll" ma:showField="CatchAllData" ma:web="ffed08e2-e397-4b70-956a-3e9bf393240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600946e-dc5f-4cd8-ab86-eeaa00002ab8">
      <Terms xmlns="http://schemas.microsoft.com/office/infopath/2007/PartnerControls"/>
    </lcf76f155ced4ddcb4097134ff3c332f>
    <TaxCatchAll xmlns="ffed08e2-e397-4b70-956a-3e9bf393240d" xsi:nil="true"/>
  </documentManagement>
</p:properties>
</file>

<file path=customXml/itemProps1.xml><?xml version="1.0" encoding="utf-8"?>
<ds:datastoreItem xmlns:ds="http://schemas.openxmlformats.org/officeDocument/2006/customXml" ds:itemID="{2BC391C8-3D4D-4C17-93E9-A2B73FD88BB3}"/>
</file>

<file path=customXml/itemProps2.xml><?xml version="1.0" encoding="utf-8"?>
<ds:datastoreItem xmlns:ds="http://schemas.openxmlformats.org/officeDocument/2006/customXml" ds:itemID="{57D86592-F64F-4784-9AC1-23AEE8436EED}">
  <ds:schemaRefs>
    <ds:schemaRef ds:uri="http://schemas.microsoft.com/sharepoint/v3/contenttype/forms"/>
  </ds:schemaRefs>
</ds:datastoreItem>
</file>

<file path=customXml/itemProps3.xml><?xml version="1.0" encoding="utf-8"?>
<ds:datastoreItem xmlns:ds="http://schemas.openxmlformats.org/officeDocument/2006/customXml" ds:itemID="{B3A39C41-8802-4B40-BC66-25A6D9B1EFAE}">
  <ds:schemaRefs>
    <ds:schemaRef ds:uri="http://schemas.microsoft.com/office/2006/documentManagement/types"/>
    <ds:schemaRef ds:uri="http://schemas.openxmlformats.org/package/2006/metadata/core-properties"/>
    <ds:schemaRef ds:uri="6b66471a-eb79-4546-8fcb-7bb104d61be3"/>
    <ds:schemaRef ds:uri="http://schemas.microsoft.com/office/infopath/2007/PartnerControls"/>
    <ds:schemaRef ds:uri="http://purl.org/dc/elements/1.1/"/>
    <ds:schemaRef ds:uri="http://purl.org/dc/dcmitype/"/>
    <ds:schemaRef ds:uri="http://schemas.microsoft.com/office/2006/metadata/properties"/>
    <ds:schemaRef ds:uri="http://www.w3.org/XML/1998/namespace"/>
    <ds:schemaRef ds:uri="http://purl.org/dc/terms/"/>
    <ds:schemaRef ds:uri="5ed73b37-fb9e-4686-a31b-31f94ea0b295"/>
    <ds:schemaRef ds:uri="51d70ff1-1cda-44e8-a926-188eab357d71"/>
  </ds:schemaRefs>
</ds:datastoreItem>
</file>

<file path=docProps/app.xml><?xml version="1.0" encoding="utf-8"?>
<Properties xmlns="http://schemas.openxmlformats.org/officeDocument/2006/extended-properties" xmlns:vt="http://schemas.openxmlformats.org/officeDocument/2006/docPropsVTypes">
  <Template>PPT SPC Presentation 2024-template</Template>
  <TotalTime>38337</TotalTime>
  <Words>598</Words>
  <Application>Microsoft Office PowerPoint</Application>
  <PresentationFormat>Widescreen</PresentationFormat>
  <Paragraphs>43</Paragraphs>
  <Slides>7</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Amasis MT Pro Medium</vt:lpstr>
      <vt:lpstr>Aptos</vt:lpstr>
      <vt:lpstr>Arial</vt:lpstr>
      <vt:lpstr>Calibri</vt:lpstr>
      <vt:lpstr>Calibri Light</vt:lpstr>
      <vt:lpstr>Thème Office</vt:lpstr>
      <vt:lpstr>El Nino, potential impacts on fisheries across the Pacific region</vt:lpstr>
      <vt:lpstr>El Niño and Ocean Conditions</vt:lpstr>
      <vt:lpstr>El Niño and regional tuna fishery distribution</vt:lpstr>
      <vt:lpstr>Economic and social effects</vt:lpstr>
      <vt:lpstr>Effects on coastal fisheries</vt:lpstr>
      <vt:lpstr>Socioeconomic effects</vt:lpstr>
      <vt:lpstr>Compounding effects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Victor Odongo</dc:creator>
  <cp:lastModifiedBy>Bipendra Prakash</cp:lastModifiedBy>
  <cp:revision>26</cp:revision>
  <dcterms:created xsi:type="dcterms:W3CDTF">2025-04-02T22:13:55Z</dcterms:created>
  <dcterms:modified xsi:type="dcterms:W3CDTF">2026-10-22T04:51:35Z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0x010100BD934093EEB53B439AEA68299640A869</vt:lpwstr>
  </property>
  <property fmtid="{D5CDD505-2E9C-101B-9397-08002B2CF9AE}" pid="3" name="MediaServiceImageTags">
    <vt:lpwstr/>
  </property>
</Properties>
</file>